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35"/>
  </p:notesMasterIdLst>
  <p:sldIdLst>
    <p:sldId id="256" r:id="rId4"/>
    <p:sldId id="258" r:id="rId5"/>
    <p:sldId id="291" r:id="rId6"/>
    <p:sldId id="259" r:id="rId7"/>
    <p:sldId id="257" r:id="rId8"/>
    <p:sldId id="271" r:id="rId9"/>
    <p:sldId id="260" r:id="rId10"/>
    <p:sldId id="261" r:id="rId11"/>
    <p:sldId id="273" r:id="rId12"/>
    <p:sldId id="262" r:id="rId13"/>
    <p:sldId id="263" r:id="rId14"/>
    <p:sldId id="275" r:id="rId15"/>
    <p:sldId id="278" r:id="rId16"/>
    <p:sldId id="279" r:id="rId17"/>
    <p:sldId id="280" r:id="rId18"/>
    <p:sldId id="281" r:id="rId19"/>
    <p:sldId id="274" r:id="rId20"/>
    <p:sldId id="265" r:id="rId21"/>
    <p:sldId id="272" r:id="rId22"/>
    <p:sldId id="269" r:id="rId23"/>
    <p:sldId id="282" r:id="rId24"/>
    <p:sldId id="267" r:id="rId25"/>
    <p:sldId id="268" r:id="rId26"/>
    <p:sldId id="283" r:id="rId27"/>
    <p:sldId id="284" r:id="rId28"/>
    <p:sldId id="285" r:id="rId29"/>
    <p:sldId id="292" r:id="rId30"/>
    <p:sldId id="288" r:id="rId31"/>
    <p:sldId id="293" r:id="rId32"/>
    <p:sldId id="289" r:id="rId33"/>
    <p:sldId id="270" r:id="rId34"/>
  </p:sldIdLst>
  <p:sldSz cx="18288000" cy="10287000"/>
  <p:notesSz cx="6858000" cy="9144000"/>
  <p:embeddedFontLst>
    <p:embeddedFont>
      <p:font typeface="Alegreya Bold" pitchFamily="2" charset="0"/>
      <p:regular r:id="rId36"/>
      <p:bold r:id="rId37"/>
    </p:embeddedFont>
    <p:embeddedFont>
      <p:font typeface="Alegreya ExtraBold" pitchFamily="2" charset="0"/>
      <p:bold r:id="rId38"/>
      <p:boldItalic r:id="rId39"/>
    </p:embeddedFont>
    <p:embeddedFont>
      <p:font typeface="Alegreya Medium" pitchFamily="2" charset="0"/>
      <p:regular r:id="rId40"/>
      <p:italic r:id="rId41"/>
    </p:embeddedFont>
    <p:embeddedFont>
      <p:font typeface="Alegreya Medium Bold" panose="020B0604020202020204" charset="0"/>
      <p:regular r:id="rId42"/>
    </p:embeddedFont>
    <p:embeddedFont>
      <p:font typeface="Alegreya Sans SC Black" panose="00000A00000000000000" pitchFamily="2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hinacat" panose="00000100000000000000" pitchFamily="2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990099"/>
    <a:srgbClr val="5B4F47"/>
    <a:srgbClr val="433831"/>
    <a:srgbClr val="F8F7F4"/>
    <a:srgbClr val="CE7D5F"/>
    <a:srgbClr val="DDC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45AE9C-85E6-478F-8EEC-D8B4150774FD}" v="82" dt="2022-11-07T08:56:06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3820" autoAdjust="0"/>
  </p:normalViewPr>
  <p:slideViewPr>
    <p:cSldViewPr>
      <p:cViewPr>
        <p:scale>
          <a:sx n="66" d="100"/>
          <a:sy n="66" d="100"/>
        </p:scale>
        <p:origin x="1254" y="246"/>
      </p:cViewPr>
      <p:guideLst>
        <p:guide orient="horz" pos="232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ờ Bạc Chặt Ngón Tay" userId="9b96642269b55605" providerId="LiveId" clId="{6945AE9C-85E6-478F-8EEC-D8B4150774FD}"/>
    <pc:docChg chg="undo redo custSel addSld modSld sldOrd modMainMaster">
      <pc:chgData name="Cờ Bạc Chặt Ngón Tay" userId="9b96642269b55605" providerId="LiveId" clId="{6945AE9C-85E6-478F-8EEC-D8B4150774FD}" dt="2022-11-07T08:56:40.522" v="684" actId="14100"/>
      <pc:docMkLst>
        <pc:docMk/>
      </pc:docMkLst>
      <pc:sldChg chg="modSp mod modTransition">
        <pc:chgData name="Cờ Bạc Chặt Ngón Tay" userId="9b96642269b55605" providerId="LiveId" clId="{6945AE9C-85E6-478F-8EEC-D8B4150774FD}" dt="2022-11-07T08:26:36.360" v="406" actId="255"/>
        <pc:sldMkLst>
          <pc:docMk/>
          <pc:sldMk cId="0" sldId="256"/>
        </pc:sldMkLst>
        <pc:spChg chg="mod">
          <ac:chgData name="Cờ Bạc Chặt Ngón Tay" userId="9b96642269b55605" providerId="LiveId" clId="{6945AE9C-85E6-478F-8EEC-D8B4150774FD}" dt="2022-11-07T08:26:36.360" v="406" actId="255"/>
          <ac:spMkLst>
            <pc:docMk/>
            <pc:sldMk cId="0" sldId="256"/>
            <ac:spMk id="50" creationId="{00000000-0000-0000-0000-000000000000}"/>
          </ac:spMkLst>
        </pc:spChg>
      </pc:sldChg>
      <pc:sldChg chg="modSp mod modTransition">
        <pc:chgData name="Cờ Bạc Chặt Ngón Tay" userId="9b96642269b55605" providerId="LiveId" clId="{6945AE9C-85E6-478F-8EEC-D8B4150774FD}" dt="2022-11-07T08:28:59.496" v="426" actId="207"/>
        <pc:sldMkLst>
          <pc:docMk/>
          <pc:sldMk cId="0" sldId="257"/>
        </pc:sldMkLst>
        <pc:spChg chg="mod">
          <ac:chgData name="Cờ Bạc Chặt Ngón Tay" userId="9b96642269b55605" providerId="LiveId" clId="{6945AE9C-85E6-478F-8EEC-D8B4150774FD}" dt="2022-11-07T08:28:59.496" v="426" actId="207"/>
          <ac:spMkLst>
            <pc:docMk/>
            <pc:sldMk cId="0" sldId="257"/>
            <ac:spMk id="15" creationId="{00000000-0000-0000-0000-000000000000}"/>
          </ac:spMkLst>
        </pc:spChg>
      </pc:sldChg>
      <pc:sldChg chg="modTransition">
        <pc:chgData name="Cờ Bạc Chặt Ngón Tay" userId="9b96642269b55605" providerId="LiveId" clId="{6945AE9C-85E6-478F-8EEC-D8B4150774FD}" dt="2022-11-07T08:02:07.723" v="245"/>
        <pc:sldMkLst>
          <pc:docMk/>
          <pc:sldMk cId="0" sldId="258"/>
        </pc:sldMkLst>
      </pc:sldChg>
      <pc:sldChg chg="modSp mod modTransition">
        <pc:chgData name="Cờ Bạc Chặt Ngón Tay" userId="9b96642269b55605" providerId="LiveId" clId="{6945AE9C-85E6-478F-8EEC-D8B4150774FD}" dt="2022-11-07T08:02:07.723" v="245"/>
        <pc:sldMkLst>
          <pc:docMk/>
          <pc:sldMk cId="0" sldId="259"/>
        </pc:sldMkLst>
        <pc:spChg chg="mod">
          <ac:chgData name="Cờ Bạc Chặt Ngón Tay" userId="9b96642269b55605" providerId="LiveId" clId="{6945AE9C-85E6-478F-8EEC-D8B4150774FD}" dt="2022-11-07T07:59:18.307" v="241" actId="207"/>
          <ac:spMkLst>
            <pc:docMk/>
            <pc:sldMk cId="0" sldId="259"/>
            <ac:spMk id="7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59:01.214" v="238" actId="20577"/>
          <ac:spMkLst>
            <pc:docMk/>
            <pc:sldMk cId="0" sldId="259"/>
            <ac:spMk id="39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58:55.077" v="235" actId="2711"/>
          <ac:spMkLst>
            <pc:docMk/>
            <pc:sldMk cId="0" sldId="259"/>
            <ac:spMk id="40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58:51.951" v="234" actId="2711"/>
          <ac:spMkLst>
            <pc:docMk/>
            <pc:sldMk cId="0" sldId="259"/>
            <ac:spMk id="41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59:04.868" v="239" actId="2711"/>
          <ac:spMkLst>
            <pc:docMk/>
            <pc:sldMk cId="0" sldId="259"/>
            <ac:spMk id="47" creationId="{82947890-F47D-49AD-A151-22A029325441}"/>
          </ac:spMkLst>
        </pc:spChg>
      </pc:sldChg>
      <pc:sldChg chg="addSp modSp mod modTransition">
        <pc:chgData name="Cờ Bạc Chặt Ngón Tay" userId="9b96642269b55605" providerId="LiveId" clId="{6945AE9C-85E6-478F-8EEC-D8B4150774FD}" dt="2022-11-07T08:02:07.723" v="245"/>
        <pc:sldMkLst>
          <pc:docMk/>
          <pc:sldMk cId="0" sldId="260"/>
        </pc:sldMkLst>
        <pc:spChg chg="mod">
          <ac:chgData name="Cờ Bạc Chặt Ngón Tay" userId="9b96642269b55605" providerId="LiveId" clId="{6945AE9C-85E6-478F-8EEC-D8B4150774FD}" dt="2022-11-07T07:59:39.691" v="242" actId="207"/>
          <ac:spMkLst>
            <pc:docMk/>
            <pc:sldMk cId="0" sldId="260"/>
            <ac:spMk id="2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46:00.958" v="112" actId="122"/>
          <ac:spMkLst>
            <pc:docMk/>
            <pc:sldMk cId="0" sldId="260"/>
            <ac:spMk id="3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48:29.114" v="141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48:29.114" v="141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48:29.114" v="141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48:34.361" v="142" actId="1076"/>
          <ac:spMkLst>
            <pc:docMk/>
            <pc:sldMk cId="0" sldId="260"/>
            <ac:spMk id="30" creationId="{00000000-0000-0000-0000-000000000000}"/>
          </ac:spMkLst>
        </pc:spChg>
        <pc:spChg chg="add mod">
          <ac:chgData name="Cờ Bạc Chặt Ngón Tay" userId="9b96642269b55605" providerId="LiveId" clId="{6945AE9C-85E6-478F-8EEC-D8B4150774FD}" dt="2022-11-07T07:48:36.331" v="143" actId="1076"/>
          <ac:spMkLst>
            <pc:docMk/>
            <pc:sldMk cId="0" sldId="260"/>
            <ac:spMk id="32" creationId="{808A7682-0192-401B-AEBE-3D8C779521D0}"/>
          </ac:spMkLst>
        </pc:spChg>
        <pc:picChg chg="add mod">
          <ac:chgData name="Cờ Bạc Chặt Ngón Tay" userId="9b96642269b55605" providerId="LiveId" clId="{6945AE9C-85E6-478F-8EEC-D8B4150774FD}" dt="2022-11-07T07:47:57.670" v="136" actId="1076"/>
          <ac:picMkLst>
            <pc:docMk/>
            <pc:sldMk cId="0" sldId="260"/>
            <ac:picMk id="33" creationId="{2921A17D-15FC-4F64-91FB-79434E9020C0}"/>
          </ac:picMkLst>
        </pc:picChg>
      </pc:sldChg>
      <pc:sldChg chg="addSp delSp modSp mod modTransition">
        <pc:chgData name="Cờ Bạc Chặt Ngón Tay" userId="9b96642269b55605" providerId="LiveId" clId="{6945AE9C-85E6-478F-8EEC-D8B4150774FD}" dt="2022-11-07T08:25:58.074" v="404" actId="1076"/>
        <pc:sldMkLst>
          <pc:docMk/>
          <pc:sldMk cId="0" sldId="261"/>
        </pc:sldMkLst>
        <pc:spChg chg="mod">
          <ac:chgData name="Cờ Bạc Chặt Ngón Tay" userId="9b96642269b55605" providerId="LiveId" clId="{6945AE9C-85E6-478F-8EEC-D8B4150774FD}" dt="2022-11-07T08:12:04.357" v="259" actId="1076"/>
          <ac:spMkLst>
            <pc:docMk/>
            <pc:sldMk cId="0" sldId="261"/>
            <ac:spMk id="8" creationId="{00000000-0000-0000-0000-000000000000}"/>
          </ac:spMkLst>
        </pc:spChg>
        <pc:spChg chg="add del">
          <ac:chgData name="Cờ Bạc Chặt Ngón Tay" userId="9b96642269b55605" providerId="LiveId" clId="{6945AE9C-85E6-478F-8EEC-D8B4150774FD}" dt="2022-11-07T08:13:31.154" v="265" actId="478"/>
          <ac:spMkLst>
            <pc:docMk/>
            <pc:sldMk cId="0" sldId="261"/>
            <ac:spMk id="39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15:43.445" v="279" actId="478"/>
          <ac:spMkLst>
            <pc:docMk/>
            <pc:sldMk cId="0" sldId="261"/>
            <ac:spMk id="40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15:43.445" v="279" actId="478"/>
          <ac:spMkLst>
            <pc:docMk/>
            <pc:sldMk cId="0" sldId="261"/>
            <ac:spMk id="41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15:43.445" v="279" actId="478"/>
          <ac:spMkLst>
            <pc:docMk/>
            <pc:sldMk cId="0" sldId="261"/>
            <ac:spMk id="42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15:43.445" v="279" actId="478"/>
          <ac:spMkLst>
            <pc:docMk/>
            <pc:sldMk cId="0" sldId="261"/>
            <ac:spMk id="43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15:13.793" v="276" actId="478"/>
          <ac:spMkLst>
            <pc:docMk/>
            <pc:sldMk cId="0" sldId="261"/>
            <ac:spMk id="44" creationId="{00000000-0000-0000-0000-000000000000}"/>
          </ac:spMkLst>
        </pc:spChg>
        <pc:spChg chg="add del mod">
          <ac:chgData name="Cờ Bạc Chặt Ngón Tay" userId="9b96642269b55605" providerId="LiveId" clId="{6945AE9C-85E6-478F-8EEC-D8B4150774FD}" dt="2022-11-07T08:15:43.445" v="279" actId="478"/>
          <ac:spMkLst>
            <pc:docMk/>
            <pc:sldMk cId="0" sldId="261"/>
            <ac:spMk id="47" creationId="{EA87F529-B054-476D-B44A-A74F7BFCF4C4}"/>
          </ac:spMkLst>
        </pc:spChg>
        <pc:spChg chg="mod">
          <ac:chgData name="Cờ Bạc Chặt Ngón Tay" userId="9b96642269b55605" providerId="LiveId" clId="{6945AE9C-85E6-478F-8EEC-D8B4150774FD}" dt="2022-11-07T08:15:44.023" v="280"/>
          <ac:spMkLst>
            <pc:docMk/>
            <pc:sldMk cId="0" sldId="261"/>
            <ac:spMk id="49" creationId="{3C0AA796-2481-4EBA-BF87-E60B447DD2DE}"/>
          </ac:spMkLst>
        </pc:spChg>
        <pc:spChg chg="mod">
          <ac:chgData name="Cờ Bạc Chặt Ngón Tay" userId="9b96642269b55605" providerId="LiveId" clId="{6945AE9C-85E6-478F-8EEC-D8B4150774FD}" dt="2022-11-07T08:15:44.023" v="280"/>
          <ac:spMkLst>
            <pc:docMk/>
            <pc:sldMk cId="0" sldId="261"/>
            <ac:spMk id="50" creationId="{070DE879-292E-4153-8002-B7D0E2501FB8}"/>
          </ac:spMkLst>
        </pc:spChg>
        <pc:spChg chg="mod">
          <ac:chgData name="Cờ Bạc Chặt Ngón Tay" userId="9b96642269b55605" providerId="LiveId" clId="{6945AE9C-85E6-478F-8EEC-D8B4150774FD}" dt="2022-11-07T08:15:50.874" v="283"/>
          <ac:spMkLst>
            <pc:docMk/>
            <pc:sldMk cId="0" sldId="261"/>
            <ac:spMk id="52" creationId="{74FCBC20-A49C-4616-9C68-09888ABE9ADC}"/>
          </ac:spMkLst>
        </pc:spChg>
        <pc:spChg chg="mod">
          <ac:chgData name="Cờ Bạc Chặt Ngón Tay" userId="9b96642269b55605" providerId="LiveId" clId="{6945AE9C-85E6-478F-8EEC-D8B4150774FD}" dt="2022-11-07T08:15:50.874" v="283"/>
          <ac:spMkLst>
            <pc:docMk/>
            <pc:sldMk cId="0" sldId="261"/>
            <ac:spMk id="53" creationId="{411817D9-CF80-434E-8A93-21C773F661E1}"/>
          </ac:spMkLst>
        </pc:spChg>
        <pc:spChg chg="add mod">
          <ac:chgData name="Cờ Bạc Chặt Ngón Tay" userId="9b96642269b55605" providerId="LiveId" clId="{6945AE9C-85E6-478F-8EEC-D8B4150774FD}" dt="2022-11-07T08:20:05.904" v="346" actId="14100"/>
          <ac:spMkLst>
            <pc:docMk/>
            <pc:sldMk cId="0" sldId="261"/>
            <ac:spMk id="56" creationId="{B4601B5A-F829-424A-B335-EA031F9BB36D}"/>
          </ac:spMkLst>
        </pc:spChg>
        <pc:spChg chg="add mod">
          <ac:chgData name="Cờ Bạc Chặt Ngón Tay" userId="9b96642269b55605" providerId="LiveId" clId="{6945AE9C-85E6-478F-8EEC-D8B4150774FD}" dt="2022-11-07T08:23:56.760" v="386" actId="179"/>
          <ac:spMkLst>
            <pc:docMk/>
            <pc:sldMk cId="0" sldId="261"/>
            <ac:spMk id="58" creationId="{A7AF34CA-929D-40D2-A2F7-8C013F6E66EF}"/>
          </ac:spMkLst>
        </pc:spChg>
        <pc:spChg chg="add del mod">
          <ac:chgData name="Cờ Bạc Chặt Ngón Tay" userId="9b96642269b55605" providerId="LiveId" clId="{6945AE9C-85E6-478F-8EEC-D8B4150774FD}" dt="2022-11-07T08:24:36.336" v="392" actId="767"/>
          <ac:spMkLst>
            <pc:docMk/>
            <pc:sldMk cId="0" sldId="261"/>
            <ac:spMk id="59" creationId="{4E78ABC4-A3BD-4922-91F3-D491FD5AF62C}"/>
          </ac:spMkLst>
        </pc:spChg>
        <pc:grpChg chg="add mod">
          <ac:chgData name="Cờ Bạc Chặt Ngón Tay" userId="9b96642269b55605" providerId="LiveId" clId="{6945AE9C-85E6-478F-8EEC-D8B4150774FD}" dt="2022-11-07T08:24:49.224" v="393" actId="14100"/>
          <ac:grpSpMkLst>
            <pc:docMk/>
            <pc:sldMk cId="0" sldId="261"/>
            <ac:grpSpMk id="48" creationId="{44970757-3404-4F10-95FC-615001FCE345}"/>
          </ac:grpSpMkLst>
        </pc:grpChg>
        <pc:grpChg chg="add mod">
          <ac:chgData name="Cờ Bạc Chặt Ngón Tay" userId="9b96642269b55605" providerId="LiveId" clId="{6945AE9C-85E6-478F-8EEC-D8B4150774FD}" dt="2022-11-07T08:23:41.625" v="383" actId="14100"/>
          <ac:grpSpMkLst>
            <pc:docMk/>
            <pc:sldMk cId="0" sldId="261"/>
            <ac:grpSpMk id="51" creationId="{EAFC1270-14EE-4825-A38F-A65C035D6A0A}"/>
          </ac:grpSpMkLst>
        </pc:grpChg>
        <pc:picChg chg="add del mod modCrop">
          <ac:chgData name="Cờ Bạc Chặt Ngón Tay" userId="9b96642269b55605" providerId="LiveId" clId="{6945AE9C-85E6-478F-8EEC-D8B4150774FD}" dt="2022-11-07T08:17:34.880" v="306" actId="732"/>
          <ac:picMkLst>
            <pc:docMk/>
            <pc:sldMk cId="0" sldId="261"/>
            <ac:picMk id="7" creationId="{00000000-0000-0000-0000-000000000000}"/>
          </ac:picMkLst>
        </pc:picChg>
        <pc:picChg chg="del">
          <ac:chgData name="Cờ Bạc Chặt Ngón Tay" userId="9b96642269b55605" providerId="LiveId" clId="{6945AE9C-85E6-478F-8EEC-D8B4150774FD}" dt="2022-11-07T08:15:43.445" v="279" actId="478"/>
          <ac:picMkLst>
            <pc:docMk/>
            <pc:sldMk cId="0" sldId="261"/>
            <ac:picMk id="14" creationId="{00000000-0000-0000-0000-000000000000}"/>
          </ac:picMkLst>
        </pc:picChg>
        <pc:picChg chg="del">
          <ac:chgData name="Cờ Bạc Chặt Ngón Tay" userId="9b96642269b55605" providerId="LiveId" clId="{6945AE9C-85E6-478F-8EEC-D8B4150774FD}" dt="2022-11-07T08:15:43.445" v="279" actId="478"/>
          <ac:picMkLst>
            <pc:docMk/>
            <pc:sldMk cId="0" sldId="261"/>
            <ac:picMk id="15" creationId="{00000000-0000-0000-0000-000000000000}"/>
          </ac:picMkLst>
        </pc:picChg>
        <pc:picChg chg="del">
          <ac:chgData name="Cờ Bạc Chặt Ngón Tay" userId="9b96642269b55605" providerId="LiveId" clId="{6945AE9C-85E6-478F-8EEC-D8B4150774FD}" dt="2022-11-07T08:15:43.445" v="279" actId="478"/>
          <ac:picMkLst>
            <pc:docMk/>
            <pc:sldMk cId="0" sldId="261"/>
            <ac:picMk id="16" creationId="{00000000-0000-0000-0000-000000000000}"/>
          </ac:picMkLst>
        </pc:picChg>
        <pc:picChg chg="del">
          <ac:chgData name="Cờ Bạc Chặt Ngón Tay" userId="9b96642269b55605" providerId="LiveId" clId="{6945AE9C-85E6-478F-8EEC-D8B4150774FD}" dt="2022-11-07T08:15:43.445" v="279" actId="478"/>
          <ac:picMkLst>
            <pc:docMk/>
            <pc:sldMk cId="0" sldId="261"/>
            <ac:picMk id="17" creationId="{00000000-0000-0000-0000-000000000000}"/>
          </ac:picMkLst>
        </pc:picChg>
        <pc:picChg chg="add del">
          <ac:chgData name="Cờ Bạc Chặt Ngón Tay" userId="9b96642269b55605" providerId="LiveId" clId="{6945AE9C-85E6-478F-8EEC-D8B4150774FD}" dt="2022-11-07T08:15:15.121" v="277" actId="478"/>
          <ac:picMkLst>
            <pc:docMk/>
            <pc:sldMk cId="0" sldId="261"/>
            <ac:picMk id="18" creationId="{00000000-0000-0000-0000-000000000000}"/>
          </ac:picMkLst>
        </pc:picChg>
        <pc:picChg chg="mod">
          <ac:chgData name="Cờ Bạc Chặt Ngón Tay" userId="9b96642269b55605" providerId="LiveId" clId="{6945AE9C-85E6-478F-8EEC-D8B4150774FD}" dt="2022-11-07T08:17:59.247" v="315" actId="1076"/>
          <ac:picMkLst>
            <pc:docMk/>
            <pc:sldMk cId="0" sldId="261"/>
            <ac:picMk id="38" creationId="{00000000-0000-0000-0000-000000000000}"/>
          </ac:picMkLst>
        </pc:picChg>
        <pc:picChg chg="add del mod ord">
          <ac:chgData name="Cờ Bạc Chặt Ngón Tay" userId="9b96642269b55605" providerId="LiveId" clId="{6945AE9C-85E6-478F-8EEC-D8B4150774FD}" dt="2022-11-07T08:14:11.152" v="275"/>
          <ac:picMkLst>
            <pc:docMk/>
            <pc:sldMk cId="0" sldId="261"/>
            <ac:picMk id="45" creationId="{B37D2789-46BD-49B0-BA2D-5557C3253F1B}"/>
          </ac:picMkLst>
        </pc:picChg>
        <pc:picChg chg="add del mod">
          <ac:chgData name="Cờ Bạc Chặt Ngón Tay" userId="9b96642269b55605" providerId="LiveId" clId="{6945AE9C-85E6-478F-8EEC-D8B4150774FD}" dt="2022-11-07T08:15:43.445" v="279" actId="478"/>
          <ac:picMkLst>
            <pc:docMk/>
            <pc:sldMk cId="0" sldId="261"/>
            <ac:picMk id="46" creationId="{E6324059-83DE-43AE-ABFF-B94BE9B5A338}"/>
          </ac:picMkLst>
        </pc:picChg>
        <pc:picChg chg="add mod">
          <ac:chgData name="Cờ Bạc Chặt Ngón Tay" userId="9b96642269b55605" providerId="LiveId" clId="{6945AE9C-85E6-478F-8EEC-D8B4150774FD}" dt="2022-11-07T08:23:33.108" v="381" actId="1076"/>
          <ac:picMkLst>
            <pc:docMk/>
            <pc:sldMk cId="0" sldId="261"/>
            <ac:picMk id="54" creationId="{B503BA07-7DB0-4712-95A4-480EBA749134}"/>
          </ac:picMkLst>
        </pc:picChg>
        <pc:picChg chg="add mod">
          <ac:chgData name="Cờ Bạc Chặt Ngón Tay" userId="9b96642269b55605" providerId="LiveId" clId="{6945AE9C-85E6-478F-8EEC-D8B4150774FD}" dt="2022-11-07T08:25:58.074" v="404" actId="1076"/>
          <ac:picMkLst>
            <pc:docMk/>
            <pc:sldMk cId="0" sldId="261"/>
            <ac:picMk id="60" creationId="{F24AEB49-4769-4F33-ADC4-FDBE7B64613C}"/>
          </ac:picMkLst>
        </pc:picChg>
      </pc:sldChg>
      <pc:sldChg chg="delSp modSp mod modTransition">
        <pc:chgData name="Cờ Bạc Chặt Ngón Tay" userId="9b96642269b55605" providerId="LiveId" clId="{6945AE9C-85E6-478F-8EEC-D8B4150774FD}" dt="2022-11-07T08:55:41.322" v="669" actId="1076"/>
        <pc:sldMkLst>
          <pc:docMk/>
          <pc:sldMk cId="0" sldId="262"/>
        </pc:sldMkLst>
        <pc:spChg chg="mod">
          <ac:chgData name="Cờ Bạc Chặt Ngón Tay" userId="9b96642269b55605" providerId="LiveId" clId="{6945AE9C-85E6-478F-8EEC-D8B4150774FD}" dt="2022-11-07T08:49:36.640" v="582" actId="255"/>
          <ac:spMkLst>
            <pc:docMk/>
            <pc:sldMk cId="0" sldId="262"/>
            <ac:spMk id="37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33:52.587" v="487" actId="1076"/>
          <ac:spMkLst>
            <pc:docMk/>
            <pc:sldMk cId="0" sldId="262"/>
            <ac:spMk id="38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35:49.990" v="522" actId="1076"/>
          <ac:spMkLst>
            <pc:docMk/>
            <pc:sldMk cId="0" sldId="262"/>
            <ac:spMk id="39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35:49.990" v="522" actId="1076"/>
          <ac:spMkLst>
            <pc:docMk/>
            <pc:sldMk cId="0" sldId="262"/>
            <ac:spMk id="40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38:33.905" v="536" actId="1076"/>
          <ac:spMkLst>
            <pc:docMk/>
            <pc:sldMk cId="0" sldId="262"/>
            <ac:spMk id="41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34:02.410" v="490" actId="478"/>
          <ac:spMkLst>
            <pc:docMk/>
            <pc:sldMk cId="0" sldId="262"/>
            <ac:spMk id="42" creationId="{00000000-0000-0000-0000-000000000000}"/>
          </ac:spMkLst>
        </pc:spChg>
        <pc:picChg chg="mod">
          <ac:chgData name="Cờ Bạc Chặt Ngón Tay" userId="9b96642269b55605" providerId="LiveId" clId="{6945AE9C-85E6-478F-8EEC-D8B4150774FD}" dt="2022-11-07T08:35:49.990" v="522" actId="1076"/>
          <ac:picMkLst>
            <pc:docMk/>
            <pc:sldMk cId="0" sldId="262"/>
            <ac:picMk id="13" creationId="{00000000-0000-0000-0000-000000000000}"/>
          </ac:picMkLst>
        </pc:picChg>
        <pc:picChg chg="del mod">
          <ac:chgData name="Cờ Bạc Chặt Ngón Tay" userId="9b96642269b55605" providerId="LiveId" clId="{6945AE9C-85E6-478F-8EEC-D8B4150774FD}" dt="2022-11-07T08:38:04.745" v="528" actId="478"/>
          <ac:picMkLst>
            <pc:docMk/>
            <pc:sldMk cId="0" sldId="262"/>
            <ac:picMk id="14" creationId="{00000000-0000-0000-0000-000000000000}"/>
          </ac:picMkLst>
        </pc:picChg>
        <pc:picChg chg="mod">
          <ac:chgData name="Cờ Bạc Chặt Ngón Tay" userId="9b96642269b55605" providerId="LiveId" clId="{6945AE9C-85E6-478F-8EEC-D8B4150774FD}" dt="2022-11-07T08:35:49.990" v="522" actId="1076"/>
          <ac:picMkLst>
            <pc:docMk/>
            <pc:sldMk cId="0" sldId="262"/>
            <ac:picMk id="15" creationId="{00000000-0000-0000-0000-000000000000}"/>
          </ac:picMkLst>
        </pc:picChg>
        <pc:picChg chg="mod">
          <ac:chgData name="Cờ Bạc Chặt Ngón Tay" userId="9b96642269b55605" providerId="LiveId" clId="{6945AE9C-85E6-478F-8EEC-D8B4150774FD}" dt="2022-11-07T08:55:41.322" v="669" actId="1076"/>
          <ac:picMkLst>
            <pc:docMk/>
            <pc:sldMk cId="0" sldId="262"/>
            <ac:picMk id="16" creationId="{00000000-0000-0000-0000-000000000000}"/>
          </ac:picMkLst>
        </pc:picChg>
      </pc:sldChg>
      <pc:sldChg chg="addSp delSp modSp mod modTransition">
        <pc:chgData name="Cờ Bạc Chặt Ngón Tay" userId="9b96642269b55605" providerId="LiveId" clId="{6945AE9C-85E6-478F-8EEC-D8B4150774FD}" dt="2022-11-07T08:45:19.202" v="581" actId="1076"/>
        <pc:sldMkLst>
          <pc:docMk/>
          <pc:sldMk cId="0" sldId="263"/>
        </pc:sldMkLst>
        <pc:spChg chg="del">
          <ac:chgData name="Cờ Bạc Chặt Ngón Tay" userId="9b96642269b55605" providerId="LiveId" clId="{6945AE9C-85E6-478F-8EEC-D8B4150774FD}" dt="2022-11-07T08:40:44.119" v="538" actId="478"/>
          <ac:spMkLst>
            <pc:docMk/>
            <pc:sldMk cId="0" sldId="263"/>
            <ac:spMk id="34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42:16.494" v="558" actId="1076"/>
          <ac:spMkLst>
            <pc:docMk/>
            <pc:sldMk cId="0" sldId="263"/>
            <ac:spMk id="40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45:19.202" v="581" actId="1076"/>
          <ac:spMkLst>
            <pc:docMk/>
            <pc:sldMk cId="0" sldId="263"/>
            <ac:spMk id="41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45:17.280" v="580" actId="1076"/>
          <ac:spMkLst>
            <pc:docMk/>
            <pc:sldMk cId="0" sldId="263"/>
            <ac:spMk id="42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45:11.636" v="578" actId="1076"/>
          <ac:spMkLst>
            <pc:docMk/>
            <pc:sldMk cId="0" sldId="263"/>
            <ac:spMk id="43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44:53.341" v="571" actId="478"/>
          <ac:spMkLst>
            <pc:docMk/>
            <pc:sldMk cId="0" sldId="263"/>
            <ac:spMk id="44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41:13.029" v="545" actId="478"/>
          <ac:spMkLst>
            <pc:docMk/>
            <pc:sldMk cId="0" sldId="263"/>
            <ac:spMk id="45" creationId="{00000000-0000-0000-0000-000000000000}"/>
          </ac:spMkLst>
        </pc:spChg>
        <pc:spChg chg="add mod">
          <ac:chgData name="Cờ Bạc Chặt Ngón Tay" userId="9b96642269b55605" providerId="LiveId" clId="{6945AE9C-85E6-478F-8EEC-D8B4150774FD}" dt="2022-11-07T08:40:46.705" v="539" actId="1076"/>
          <ac:spMkLst>
            <pc:docMk/>
            <pc:sldMk cId="0" sldId="263"/>
            <ac:spMk id="46" creationId="{B012E195-5270-445D-B951-DE60284FD07E}"/>
          </ac:spMkLst>
        </pc:spChg>
        <pc:picChg chg="mod">
          <ac:chgData name="Cờ Bạc Chặt Ngón Tay" userId="9b96642269b55605" providerId="LiveId" clId="{6945AE9C-85E6-478F-8EEC-D8B4150774FD}" dt="2022-11-07T08:45:09.222" v="577" actId="1076"/>
          <ac:picMkLst>
            <pc:docMk/>
            <pc:sldMk cId="0" sldId="263"/>
            <ac:picMk id="36" creationId="{00000000-0000-0000-0000-000000000000}"/>
          </ac:picMkLst>
        </pc:picChg>
        <pc:picChg chg="del">
          <ac:chgData name="Cờ Bạc Chặt Ngón Tay" userId="9b96642269b55605" providerId="LiveId" clId="{6945AE9C-85E6-478F-8EEC-D8B4150774FD}" dt="2022-11-07T08:44:53.341" v="571" actId="478"/>
          <ac:picMkLst>
            <pc:docMk/>
            <pc:sldMk cId="0" sldId="263"/>
            <ac:picMk id="37" creationId="{00000000-0000-0000-0000-000000000000}"/>
          </ac:picMkLst>
        </pc:picChg>
        <pc:picChg chg="mod">
          <ac:chgData name="Cờ Bạc Chặt Ngón Tay" userId="9b96642269b55605" providerId="LiveId" clId="{6945AE9C-85E6-478F-8EEC-D8B4150774FD}" dt="2022-11-07T08:45:13.194" v="579" actId="1076"/>
          <ac:picMkLst>
            <pc:docMk/>
            <pc:sldMk cId="0" sldId="263"/>
            <ac:picMk id="38" creationId="{00000000-0000-0000-0000-000000000000}"/>
          </ac:picMkLst>
        </pc:picChg>
        <pc:picChg chg="mod">
          <ac:chgData name="Cờ Bạc Chặt Ngón Tay" userId="9b96642269b55605" providerId="LiveId" clId="{6945AE9C-85E6-478F-8EEC-D8B4150774FD}" dt="2022-11-07T08:42:16.494" v="558" actId="1076"/>
          <ac:picMkLst>
            <pc:docMk/>
            <pc:sldMk cId="0" sldId="263"/>
            <ac:picMk id="39" creationId="{00000000-0000-0000-0000-000000000000}"/>
          </ac:picMkLst>
        </pc:picChg>
      </pc:sldChg>
      <pc:sldChg chg="addSp delSp modSp mod modTransition">
        <pc:chgData name="Cờ Bạc Chặt Ngón Tay" userId="9b96642269b55605" providerId="LiveId" clId="{6945AE9C-85E6-478F-8EEC-D8B4150774FD}" dt="2022-11-07T08:53:54.389" v="645" actId="1076"/>
        <pc:sldMkLst>
          <pc:docMk/>
          <pc:sldMk cId="0" sldId="264"/>
        </pc:sldMkLst>
        <pc:spChg chg="mod">
          <ac:chgData name="Cờ Bạc Chặt Ngón Tay" userId="9b96642269b55605" providerId="LiveId" clId="{6945AE9C-85E6-478F-8EEC-D8B4150774FD}" dt="2022-11-07T08:50:05.038" v="587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53:01.938" v="637" actId="255"/>
          <ac:spMkLst>
            <pc:docMk/>
            <pc:sldMk cId="0" sldId="264"/>
            <ac:spMk id="17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50:57.127" v="588" actId="478"/>
          <ac:spMkLst>
            <pc:docMk/>
            <pc:sldMk cId="0" sldId="264"/>
            <ac:spMk id="38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50:57.127" v="588" actId="478"/>
          <ac:spMkLst>
            <pc:docMk/>
            <pc:sldMk cId="0" sldId="264"/>
            <ac:spMk id="39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50:57.127" v="588" actId="478"/>
          <ac:spMkLst>
            <pc:docMk/>
            <pc:sldMk cId="0" sldId="264"/>
            <ac:spMk id="40" creationId="{00000000-0000-0000-0000-000000000000}"/>
          </ac:spMkLst>
        </pc:spChg>
        <pc:spChg chg="add mod">
          <ac:chgData name="Cờ Bạc Chặt Ngón Tay" userId="9b96642269b55605" providerId="LiveId" clId="{6945AE9C-85E6-478F-8EEC-D8B4150774FD}" dt="2022-11-07T08:53:54.389" v="645" actId="1076"/>
          <ac:spMkLst>
            <pc:docMk/>
            <pc:sldMk cId="0" sldId="264"/>
            <ac:spMk id="44" creationId="{CD4BF399-5F48-4720-B806-54556C7B3CBD}"/>
          </ac:spMkLst>
        </pc:spChg>
        <pc:spChg chg="add mod">
          <ac:chgData name="Cờ Bạc Chặt Ngón Tay" userId="9b96642269b55605" providerId="LiveId" clId="{6945AE9C-85E6-478F-8EEC-D8B4150774FD}" dt="2022-11-07T08:53:46.338" v="642" actId="1076"/>
          <ac:spMkLst>
            <pc:docMk/>
            <pc:sldMk cId="0" sldId="264"/>
            <ac:spMk id="45" creationId="{15798ED9-ADD4-434C-AE14-E6D5E6D5A11C}"/>
          </ac:spMkLst>
        </pc:spChg>
        <pc:spChg chg="add mod">
          <ac:chgData name="Cờ Bạc Chặt Ngón Tay" userId="9b96642269b55605" providerId="LiveId" clId="{6945AE9C-85E6-478F-8EEC-D8B4150774FD}" dt="2022-11-07T08:53:20.308" v="639" actId="1076"/>
          <ac:spMkLst>
            <pc:docMk/>
            <pc:sldMk cId="0" sldId="264"/>
            <ac:spMk id="46" creationId="{37748A35-96F8-4E32-9F06-243C8A32B957}"/>
          </ac:spMkLst>
        </pc:spChg>
        <pc:picChg chg="mod">
          <ac:chgData name="Cờ Bạc Chặt Ngón Tay" userId="9b96642269b55605" providerId="LiveId" clId="{6945AE9C-85E6-478F-8EEC-D8B4150774FD}" dt="2022-11-07T08:53:50.676" v="644" actId="1076"/>
          <ac:picMkLst>
            <pc:docMk/>
            <pc:sldMk cId="0" sldId="264"/>
            <ac:picMk id="7" creationId="{00000000-0000-0000-0000-000000000000}"/>
          </ac:picMkLst>
        </pc:picChg>
        <pc:picChg chg="del">
          <ac:chgData name="Cờ Bạc Chặt Ngón Tay" userId="9b96642269b55605" providerId="LiveId" clId="{6945AE9C-85E6-478F-8EEC-D8B4150774FD}" dt="2022-11-07T08:50:57.127" v="588" actId="478"/>
          <ac:picMkLst>
            <pc:docMk/>
            <pc:sldMk cId="0" sldId="264"/>
            <ac:picMk id="14" creationId="{00000000-0000-0000-0000-000000000000}"/>
          </ac:picMkLst>
        </pc:picChg>
        <pc:picChg chg="del">
          <ac:chgData name="Cờ Bạc Chặt Ngón Tay" userId="9b96642269b55605" providerId="LiveId" clId="{6945AE9C-85E6-478F-8EEC-D8B4150774FD}" dt="2022-11-07T08:50:57.127" v="588" actId="478"/>
          <ac:picMkLst>
            <pc:docMk/>
            <pc:sldMk cId="0" sldId="264"/>
            <ac:picMk id="15" creationId="{00000000-0000-0000-0000-000000000000}"/>
          </ac:picMkLst>
        </pc:picChg>
        <pc:picChg chg="del">
          <ac:chgData name="Cờ Bạc Chặt Ngón Tay" userId="9b96642269b55605" providerId="LiveId" clId="{6945AE9C-85E6-478F-8EEC-D8B4150774FD}" dt="2022-11-07T08:50:57.127" v="588" actId="478"/>
          <ac:picMkLst>
            <pc:docMk/>
            <pc:sldMk cId="0" sldId="264"/>
            <ac:picMk id="16" creationId="{00000000-0000-0000-0000-000000000000}"/>
          </ac:picMkLst>
        </pc:picChg>
        <pc:picChg chg="add mod">
          <ac:chgData name="Cờ Bạc Chặt Ngón Tay" userId="9b96642269b55605" providerId="LiveId" clId="{6945AE9C-85E6-478F-8EEC-D8B4150774FD}" dt="2022-11-07T08:53:54.389" v="645" actId="1076"/>
          <ac:picMkLst>
            <pc:docMk/>
            <pc:sldMk cId="0" sldId="264"/>
            <ac:picMk id="41" creationId="{A5B86104-1D77-4C02-9904-060F4AC0B2B0}"/>
          </ac:picMkLst>
        </pc:picChg>
        <pc:picChg chg="add mod">
          <ac:chgData name="Cờ Bạc Chặt Ngón Tay" userId="9b96642269b55605" providerId="LiveId" clId="{6945AE9C-85E6-478F-8EEC-D8B4150774FD}" dt="2022-11-07T08:53:38.088" v="641" actId="1076"/>
          <ac:picMkLst>
            <pc:docMk/>
            <pc:sldMk cId="0" sldId="264"/>
            <ac:picMk id="42" creationId="{5FEE2460-9406-4349-8434-AAEF71EBFB3F}"/>
          </ac:picMkLst>
        </pc:picChg>
        <pc:picChg chg="add mod">
          <ac:chgData name="Cờ Bạc Chặt Ngón Tay" userId="9b96642269b55605" providerId="LiveId" clId="{6945AE9C-85E6-478F-8EEC-D8B4150774FD}" dt="2022-11-07T08:53:46.338" v="642" actId="1076"/>
          <ac:picMkLst>
            <pc:docMk/>
            <pc:sldMk cId="0" sldId="264"/>
            <ac:picMk id="43" creationId="{8BDD3B71-9898-472D-B68C-8A65B2233FC3}"/>
          </ac:picMkLst>
        </pc:picChg>
      </pc:sldChg>
      <pc:sldChg chg="modTransition">
        <pc:chgData name="Cờ Bạc Chặt Ngón Tay" userId="9b96642269b55605" providerId="LiveId" clId="{6945AE9C-85E6-478F-8EEC-D8B4150774FD}" dt="2022-11-07T08:02:07.723" v="245"/>
        <pc:sldMkLst>
          <pc:docMk/>
          <pc:sldMk cId="0" sldId="265"/>
        </pc:sldMkLst>
      </pc:sldChg>
      <pc:sldChg chg="modTransition">
        <pc:chgData name="Cờ Bạc Chặt Ngón Tay" userId="9b96642269b55605" providerId="LiveId" clId="{6945AE9C-85E6-478F-8EEC-D8B4150774FD}" dt="2022-11-07T08:02:07.723" v="245"/>
        <pc:sldMkLst>
          <pc:docMk/>
          <pc:sldMk cId="0" sldId="266"/>
        </pc:sldMkLst>
      </pc:sldChg>
      <pc:sldChg chg="modTransition">
        <pc:chgData name="Cờ Bạc Chặt Ngón Tay" userId="9b96642269b55605" providerId="LiveId" clId="{6945AE9C-85E6-478F-8EEC-D8B4150774FD}" dt="2022-11-07T08:02:07.723" v="245"/>
        <pc:sldMkLst>
          <pc:docMk/>
          <pc:sldMk cId="0" sldId="267"/>
        </pc:sldMkLst>
      </pc:sldChg>
      <pc:sldChg chg="modTransition">
        <pc:chgData name="Cờ Bạc Chặt Ngón Tay" userId="9b96642269b55605" providerId="LiveId" clId="{6945AE9C-85E6-478F-8EEC-D8B4150774FD}" dt="2022-11-07T08:02:07.723" v="245"/>
        <pc:sldMkLst>
          <pc:docMk/>
          <pc:sldMk cId="0" sldId="268"/>
        </pc:sldMkLst>
      </pc:sldChg>
      <pc:sldChg chg="modTransition">
        <pc:chgData name="Cờ Bạc Chặt Ngón Tay" userId="9b96642269b55605" providerId="LiveId" clId="{6945AE9C-85E6-478F-8EEC-D8B4150774FD}" dt="2022-11-07T08:02:07.723" v="245"/>
        <pc:sldMkLst>
          <pc:docMk/>
          <pc:sldMk cId="0" sldId="269"/>
        </pc:sldMkLst>
      </pc:sldChg>
      <pc:sldChg chg="modTransition">
        <pc:chgData name="Cờ Bạc Chặt Ngón Tay" userId="9b96642269b55605" providerId="LiveId" clId="{6945AE9C-85E6-478F-8EEC-D8B4150774FD}" dt="2022-11-07T08:02:07.723" v="245"/>
        <pc:sldMkLst>
          <pc:docMk/>
          <pc:sldMk cId="0" sldId="270"/>
        </pc:sldMkLst>
      </pc:sldChg>
      <pc:sldChg chg="addSp delSp modSp add mod ord modTransition">
        <pc:chgData name="Cờ Bạc Chặt Ngón Tay" userId="9b96642269b55605" providerId="LiveId" clId="{6945AE9C-85E6-478F-8EEC-D8B4150774FD}" dt="2022-11-07T08:12:29.919" v="264" actId="1076"/>
        <pc:sldMkLst>
          <pc:docMk/>
          <pc:sldMk cId="3240881280" sldId="271"/>
        </pc:sldMkLst>
        <pc:spChg chg="mod">
          <ac:chgData name="Cờ Bạc Chặt Ngón Tay" userId="9b96642269b55605" providerId="LiveId" clId="{6945AE9C-85E6-478F-8EEC-D8B4150774FD}" dt="2022-11-07T07:53:52.535" v="161" actId="122"/>
          <ac:spMkLst>
            <pc:docMk/>
            <pc:sldMk cId="3240881280" sldId="271"/>
            <ac:spMk id="8" creationId="{00000000-0000-0000-0000-000000000000}"/>
          </ac:spMkLst>
        </pc:spChg>
        <pc:spChg chg="del mod">
          <ac:chgData name="Cờ Bạc Chặt Ngón Tay" userId="9b96642269b55605" providerId="LiveId" clId="{6945AE9C-85E6-478F-8EEC-D8B4150774FD}" dt="2022-11-07T07:57:19.819" v="211" actId="478"/>
          <ac:spMkLst>
            <pc:docMk/>
            <pc:sldMk cId="3240881280" sldId="271"/>
            <ac:spMk id="17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55:08.718" v="196" actId="1076"/>
          <ac:spMkLst>
            <pc:docMk/>
            <pc:sldMk cId="3240881280" sldId="271"/>
            <ac:spMk id="38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7:53:40.929" v="159" actId="478"/>
          <ac:spMkLst>
            <pc:docMk/>
            <pc:sldMk cId="3240881280" sldId="271"/>
            <ac:spMk id="39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55:05.979" v="195" actId="1076"/>
          <ac:spMkLst>
            <pc:docMk/>
            <pc:sldMk cId="3240881280" sldId="271"/>
            <ac:spMk id="40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7:57:07.371" v="208"/>
          <ac:spMkLst>
            <pc:docMk/>
            <pc:sldMk cId="3240881280" sldId="271"/>
            <ac:spMk id="42" creationId="{1EF962C1-1D68-4046-B3ED-619415B6A89B}"/>
          </ac:spMkLst>
        </pc:spChg>
        <pc:spChg chg="mod">
          <ac:chgData name="Cờ Bạc Chặt Ngón Tay" userId="9b96642269b55605" providerId="LiveId" clId="{6945AE9C-85E6-478F-8EEC-D8B4150774FD}" dt="2022-11-07T07:57:07.371" v="208"/>
          <ac:spMkLst>
            <pc:docMk/>
            <pc:sldMk cId="3240881280" sldId="271"/>
            <ac:spMk id="43" creationId="{A9C9C736-AE7B-417E-AD87-EA7F2D005179}"/>
          </ac:spMkLst>
        </pc:spChg>
        <pc:spChg chg="add mod">
          <ac:chgData name="Cờ Bạc Chặt Ngón Tay" userId="9b96642269b55605" providerId="LiveId" clId="{6945AE9C-85E6-478F-8EEC-D8B4150774FD}" dt="2022-11-07T08:12:29.919" v="264" actId="1076"/>
          <ac:spMkLst>
            <pc:docMk/>
            <pc:sldMk cId="3240881280" sldId="271"/>
            <ac:spMk id="45" creationId="{A3352AC5-1964-4E5C-93A7-D95B4D798A3B}"/>
          </ac:spMkLst>
        </pc:spChg>
        <pc:grpChg chg="add mod">
          <ac:chgData name="Cờ Bạc Chặt Ngón Tay" userId="9b96642269b55605" providerId="LiveId" clId="{6945AE9C-85E6-478F-8EEC-D8B4150774FD}" dt="2022-11-07T07:58:25.525" v="230" actId="14100"/>
          <ac:grpSpMkLst>
            <pc:docMk/>
            <pc:sldMk cId="3240881280" sldId="271"/>
            <ac:grpSpMk id="41" creationId="{54205BC4-293B-43AB-A2BA-6B79834EA617}"/>
          </ac:grpSpMkLst>
        </pc:grpChg>
        <pc:picChg chg="mod">
          <ac:chgData name="Cờ Bạc Chặt Ngón Tay" userId="9b96642269b55605" providerId="LiveId" clId="{6945AE9C-85E6-478F-8EEC-D8B4150774FD}" dt="2022-11-07T07:58:35.220" v="233" actId="1076"/>
          <ac:picMkLst>
            <pc:docMk/>
            <pc:sldMk cId="3240881280" sldId="271"/>
            <ac:picMk id="7" creationId="{00000000-0000-0000-0000-000000000000}"/>
          </ac:picMkLst>
        </pc:picChg>
        <pc:picChg chg="mod">
          <ac:chgData name="Cờ Bạc Chặt Ngón Tay" userId="9b96642269b55605" providerId="LiveId" clId="{6945AE9C-85E6-478F-8EEC-D8B4150774FD}" dt="2022-11-07T07:53:49.689" v="160" actId="1076"/>
          <ac:picMkLst>
            <pc:docMk/>
            <pc:sldMk cId="3240881280" sldId="271"/>
            <ac:picMk id="14" creationId="{00000000-0000-0000-0000-000000000000}"/>
          </ac:picMkLst>
        </pc:picChg>
        <pc:picChg chg="del">
          <ac:chgData name="Cờ Bạc Chặt Ngón Tay" userId="9b96642269b55605" providerId="LiveId" clId="{6945AE9C-85E6-478F-8EEC-D8B4150774FD}" dt="2022-11-07T07:53:40.929" v="159" actId="478"/>
          <ac:picMkLst>
            <pc:docMk/>
            <pc:sldMk cId="3240881280" sldId="271"/>
            <ac:picMk id="15" creationId="{00000000-0000-0000-0000-000000000000}"/>
          </ac:picMkLst>
        </pc:picChg>
        <pc:picChg chg="mod">
          <ac:chgData name="Cờ Bạc Chặt Ngón Tay" userId="9b96642269b55605" providerId="LiveId" clId="{6945AE9C-85E6-478F-8EEC-D8B4150774FD}" dt="2022-11-07T07:53:49.689" v="160" actId="1076"/>
          <ac:picMkLst>
            <pc:docMk/>
            <pc:sldMk cId="3240881280" sldId="271"/>
            <ac:picMk id="16" creationId="{00000000-0000-0000-0000-000000000000}"/>
          </ac:picMkLst>
        </pc:picChg>
      </pc:sldChg>
      <pc:sldChg chg="add ord">
        <pc:chgData name="Cờ Bạc Chặt Ngón Tay" userId="9b96642269b55605" providerId="LiveId" clId="{6945AE9C-85E6-478F-8EEC-D8B4150774FD}" dt="2022-11-07T08:12:11.890" v="262"/>
        <pc:sldMkLst>
          <pc:docMk/>
          <pc:sldMk cId="473843971" sldId="272"/>
        </pc:sldMkLst>
      </pc:sldChg>
      <pc:sldChg chg="addSp delSp modSp add mod ord">
        <pc:chgData name="Cờ Bạc Chặt Ngón Tay" userId="9b96642269b55605" providerId="LiveId" clId="{6945AE9C-85E6-478F-8EEC-D8B4150774FD}" dt="2022-11-07T08:31:59.116" v="473" actId="14100"/>
        <pc:sldMkLst>
          <pc:docMk/>
          <pc:sldMk cId="2982156417" sldId="273"/>
        </pc:sldMkLst>
        <pc:spChg chg="del">
          <ac:chgData name="Cờ Bạc Chặt Ngón Tay" userId="9b96642269b55605" providerId="LiveId" clId="{6945AE9C-85E6-478F-8EEC-D8B4150774FD}" dt="2022-11-07T08:27:49.592" v="411" actId="478"/>
          <ac:spMkLst>
            <pc:docMk/>
            <pc:sldMk cId="2982156417" sldId="273"/>
            <ac:spMk id="3" creationId="{00000000-0000-0000-0000-000000000000}"/>
          </ac:spMkLst>
        </pc:spChg>
        <pc:spChg chg="del mod">
          <ac:chgData name="Cờ Bạc Chặt Ngón Tay" userId="9b96642269b55605" providerId="LiveId" clId="{6945AE9C-85E6-478F-8EEC-D8B4150774FD}" dt="2022-11-07T08:30:46.216" v="459" actId="478"/>
          <ac:spMkLst>
            <pc:docMk/>
            <pc:sldMk cId="2982156417" sldId="273"/>
            <ac:spMk id="4" creationId="{00000000-0000-0000-0000-000000000000}"/>
          </ac:spMkLst>
        </pc:spChg>
        <pc:spChg chg="add mod">
          <ac:chgData name="Cờ Bạc Chặt Ngón Tay" userId="9b96642269b55605" providerId="LiveId" clId="{6945AE9C-85E6-478F-8EEC-D8B4150774FD}" dt="2022-11-07T08:30:19.696" v="457" actId="179"/>
          <ac:spMkLst>
            <pc:docMk/>
            <pc:sldMk cId="2982156417" sldId="273"/>
            <ac:spMk id="36" creationId="{70B95A5B-0995-487F-841C-82FDBC72FD7F}"/>
          </ac:spMkLst>
        </pc:spChg>
        <pc:spChg chg="add mod">
          <ac:chgData name="Cờ Bạc Chặt Ngón Tay" userId="9b96642269b55605" providerId="LiveId" clId="{6945AE9C-85E6-478F-8EEC-D8B4150774FD}" dt="2022-11-07T08:31:41.674" v="472" actId="1076"/>
          <ac:spMkLst>
            <pc:docMk/>
            <pc:sldMk cId="2982156417" sldId="273"/>
            <ac:spMk id="40" creationId="{32DE1CC8-281D-4F03-96D2-7B0D800AC460}"/>
          </ac:spMkLst>
        </pc:spChg>
        <pc:spChg chg="add mod">
          <ac:chgData name="Cờ Bạc Chặt Ngón Tay" userId="9b96642269b55605" providerId="LiveId" clId="{6945AE9C-85E6-478F-8EEC-D8B4150774FD}" dt="2022-11-07T08:31:39.112" v="471" actId="1076"/>
          <ac:spMkLst>
            <pc:docMk/>
            <pc:sldMk cId="2982156417" sldId="273"/>
            <ac:spMk id="41" creationId="{6F5D2535-5CDF-4D82-BB8A-4865112DFDBC}"/>
          </ac:spMkLst>
        </pc:spChg>
        <pc:picChg chg="del mod">
          <ac:chgData name="Cờ Bạc Chặt Ngón Tay" userId="9b96642269b55605" providerId="LiveId" clId="{6945AE9C-85E6-478F-8EEC-D8B4150774FD}" dt="2022-11-07T08:28:40.696" v="420" actId="478"/>
          <ac:picMkLst>
            <pc:docMk/>
            <pc:sldMk cId="2982156417" sldId="273"/>
            <ac:picMk id="2" creationId="{00000000-0000-0000-0000-000000000000}"/>
          </ac:picMkLst>
        </pc:picChg>
        <pc:picChg chg="add mod ord">
          <ac:chgData name="Cờ Bạc Chặt Ngón Tay" userId="9b96642269b55605" providerId="LiveId" clId="{6945AE9C-85E6-478F-8EEC-D8B4150774FD}" dt="2022-11-07T08:31:59.116" v="473" actId="14100"/>
          <ac:picMkLst>
            <pc:docMk/>
            <pc:sldMk cId="2982156417" sldId="273"/>
            <ac:picMk id="37" creationId="{CC80E230-85FE-4E93-AD4E-275E355B5C4A}"/>
          </ac:picMkLst>
        </pc:picChg>
        <pc:picChg chg="add mod">
          <ac:chgData name="Cờ Bạc Chặt Ngón Tay" userId="9b96642269b55605" providerId="LiveId" clId="{6945AE9C-85E6-478F-8EEC-D8B4150774FD}" dt="2022-11-07T08:31:41.674" v="472" actId="1076"/>
          <ac:picMkLst>
            <pc:docMk/>
            <pc:sldMk cId="2982156417" sldId="273"/>
            <ac:picMk id="38" creationId="{A4709BD0-1B61-49E2-A43B-8C0EAF3BC607}"/>
          </ac:picMkLst>
        </pc:picChg>
        <pc:picChg chg="add mod">
          <ac:chgData name="Cờ Bạc Chặt Ngón Tay" userId="9b96642269b55605" providerId="LiveId" clId="{6945AE9C-85E6-478F-8EEC-D8B4150774FD}" dt="2022-11-07T08:31:39.112" v="471" actId="1076"/>
          <ac:picMkLst>
            <pc:docMk/>
            <pc:sldMk cId="2982156417" sldId="273"/>
            <ac:picMk id="39" creationId="{CDB2BAF4-B056-42FE-81F2-D78F18F5FF09}"/>
          </ac:picMkLst>
        </pc:picChg>
      </pc:sldChg>
      <pc:sldChg chg="add">
        <pc:chgData name="Cờ Bạc Chặt Ngón Tay" userId="9b96642269b55605" providerId="LiveId" clId="{6945AE9C-85E6-478F-8EEC-D8B4150774FD}" dt="2022-11-07T08:49:50.756" v="583"/>
        <pc:sldMkLst>
          <pc:docMk/>
          <pc:sldMk cId="3463665022" sldId="274"/>
        </pc:sldMkLst>
      </pc:sldChg>
      <pc:sldChg chg="addSp delSp modSp add mod ord">
        <pc:chgData name="Cờ Bạc Chặt Ngón Tay" userId="9b96642269b55605" providerId="LiveId" clId="{6945AE9C-85E6-478F-8EEC-D8B4150774FD}" dt="2022-11-07T08:56:40.522" v="684" actId="14100"/>
        <pc:sldMkLst>
          <pc:docMk/>
          <pc:sldMk cId="411713689" sldId="275"/>
        </pc:sldMkLst>
        <pc:spChg chg="mod">
          <ac:chgData name="Cờ Bạc Chặt Ngón Tay" userId="9b96642269b55605" providerId="LiveId" clId="{6945AE9C-85E6-478F-8EEC-D8B4150774FD}" dt="2022-11-07T08:56:28.738" v="681" actId="1076"/>
          <ac:spMkLst>
            <pc:docMk/>
            <pc:sldMk cId="411713689" sldId="275"/>
            <ac:spMk id="34" creationId="{00000000-0000-0000-0000-000000000000}"/>
          </ac:spMkLst>
        </pc:spChg>
        <pc:spChg chg="mod">
          <ac:chgData name="Cờ Bạc Chặt Ngón Tay" userId="9b96642269b55605" providerId="LiveId" clId="{6945AE9C-85E6-478F-8EEC-D8B4150774FD}" dt="2022-11-07T08:56:36.530" v="683" actId="14100"/>
          <ac:spMkLst>
            <pc:docMk/>
            <pc:sldMk cId="411713689" sldId="275"/>
            <ac:spMk id="39" creationId="{00000000-0000-0000-0000-000000000000}"/>
          </ac:spMkLst>
        </pc:spChg>
        <pc:spChg chg="del">
          <ac:chgData name="Cờ Bạc Chặt Ngón Tay" userId="9b96642269b55605" providerId="LiveId" clId="{6945AE9C-85E6-478F-8EEC-D8B4150774FD}" dt="2022-11-07T08:55:07.567" v="667" actId="478"/>
          <ac:spMkLst>
            <pc:docMk/>
            <pc:sldMk cId="411713689" sldId="275"/>
            <ac:spMk id="43" creationId="{00000000-0000-0000-0000-000000000000}"/>
          </ac:spMkLst>
        </pc:spChg>
        <pc:graphicFrameChg chg="add del mod">
          <ac:chgData name="Cờ Bạc Chặt Ngón Tay" userId="9b96642269b55605" providerId="LiveId" clId="{6945AE9C-85E6-478F-8EEC-D8B4150774FD}" dt="2022-11-07T08:56:06.168" v="673"/>
          <ac:graphicFrameMkLst>
            <pc:docMk/>
            <pc:sldMk cId="411713689" sldId="275"/>
            <ac:graphicFrameMk id="44" creationId="{B16E6C9E-3736-438E-BF73-78A5F5F542CF}"/>
          </ac:graphicFrameMkLst>
        </pc:graphicFrameChg>
        <pc:picChg chg="mod">
          <ac:chgData name="Cờ Bạc Chặt Ngón Tay" userId="9b96642269b55605" providerId="LiveId" clId="{6945AE9C-85E6-478F-8EEC-D8B4150774FD}" dt="2022-11-07T08:56:40.522" v="684" actId="14100"/>
          <ac:picMkLst>
            <pc:docMk/>
            <pc:sldMk cId="411713689" sldId="275"/>
            <ac:picMk id="38" creationId="{00000000-0000-0000-0000-000000000000}"/>
          </ac:picMkLst>
        </pc:picChg>
      </pc:sldChg>
      <pc:sldMasterChg chg="modTransition modSldLayout">
        <pc:chgData name="Cờ Bạc Chặt Ngón Tay" userId="9b96642269b55605" providerId="LiveId" clId="{6945AE9C-85E6-478F-8EEC-D8B4150774FD}" dt="2022-11-07T08:02:07.723" v="245"/>
        <pc:sldMasterMkLst>
          <pc:docMk/>
          <pc:sldMasterMk cId="0" sldId="2147483648"/>
        </pc:sldMasterMkLst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Cờ Bạc Chặt Ngón Tay" userId="9b96642269b55605" providerId="LiveId" clId="{6945AE9C-85E6-478F-8EEC-D8B4150774FD}" dt="2022-11-07T08:02:07.723" v="245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FCA43-30C0-491A-9BE6-78C6480EE21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7D1FE-8885-4BFD-B647-F7506CA5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7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28C8BC-32A5-41CA-88DD-3CEDC5A2D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97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4"/>
            <a:ext cx="15544800" cy="22050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4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3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43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36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2"/>
            <a:ext cx="15544800" cy="2043113"/>
          </a:xfrm>
        </p:spPr>
        <p:txBody>
          <a:bodyPr anchor="t"/>
          <a:lstStyle>
            <a:lvl1pPr algn="l">
              <a:defRPr sz="1066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5334">
                <a:solidFill>
                  <a:schemeClr val="tx1">
                    <a:tint val="75000"/>
                  </a:schemeClr>
                </a:solidFill>
              </a:defRPr>
            </a:lvl1pPr>
            <a:lvl2pPr marL="121914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279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3pPr>
            <a:lvl4pPr marL="3657417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4pPr>
            <a:lvl5pPr marL="4876556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5pPr>
            <a:lvl6pPr marL="6095696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6pPr>
            <a:lvl7pPr marL="7314836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7pPr>
            <a:lvl8pPr marL="8533973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8pPr>
            <a:lvl9pPr marL="9753113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2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00227"/>
            <a:ext cx="8077200" cy="5091113"/>
          </a:xfrm>
        </p:spPr>
        <p:txBody>
          <a:bodyPr/>
          <a:lstStyle>
            <a:lvl1pPr>
              <a:defRPr sz="7466"/>
            </a:lvl1pPr>
            <a:lvl2pPr>
              <a:defRPr sz="6401"/>
            </a:lvl2pPr>
            <a:lvl3pPr>
              <a:defRPr sz="5334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800227"/>
            <a:ext cx="8077200" cy="5091113"/>
          </a:xfrm>
        </p:spPr>
        <p:txBody>
          <a:bodyPr/>
          <a:lstStyle>
            <a:lvl1pPr>
              <a:defRPr sz="7466"/>
            </a:lvl1pPr>
            <a:lvl2pPr>
              <a:defRPr sz="6401"/>
            </a:lvl2pPr>
            <a:lvl3pPr>
              <a:defRPr sz="5334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7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1959"/>
            <a:ext cx="16459200" cy="1714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4" y="2302670"/>
            <a:ext cx="8080376" cy="959645"/>
          </a:xfrm>
        </p:spPr>
        <p:txBody>
          <a:bodyPr anchor="b"/>
          <a:lstStyle>
            <a:lvl1pPr marL="0" indent="0">
              <a:buNone/>
              <a:defRPr sz="6401" b="1"/>
            </a:lvl1pPr>
            <a:lvl2pPr marL="1219140" indent="0">
              <a:buNone/>
              <a:defRPr sz="5334" b="1"/>
            </a:lvl2pPr>
            <a:lvl3pPr marL="2438279" indent="0">
              <a:buNone/>
              <a:defRPr sz="4800" b="1"/>
            </a:lvl3pPr>
            <a:lvl4pPr marL="3657417" indent="0">
              <a:buNone/>
              <a:defRPr sz="4266" b="1"/>
            </a:lvl4pPr>
            <a:lvl5pPr marL="4876556" indent="0">
              <a:buNone/>
              <a:defRPr sz="4266" b="1"/>
            </a:lvl5pPr>
            <a:lvl6pPr marL="6095696" indent="0">
              <a:buNone/>
              <a:defRPr sz="4266" b="1"/>
            </a:lvl6pPr>
            <a:lvl7pPr marL="7314836" indent="0">
              <a:buNone/>
              <a:defRPr sz="4266" b="1"/>
            </a:lvl7pPr>
            <a:lvl8pPr marL="8533973" indent="0">
              <a:buNone/>
              <a:defRPr sz="4266" b="1"/>
            </a:lvl8pPr>
            <a:lvl9pPr marL="9753113" indent="0">
              <a:buNone/>
              <a:defRPr sz="42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4" y="3262313"/>
            <a:ext cx="8080376" cy="5926932"/>
          </a:xfrm>
        </p:spPr>
        <p:txBody>
          <a:bodyPr/>
          <a:lstStyle>
            <a:lvl1pPr>
              <a:defRPr sz="6401"/>
            </a:lvl1pPr>
            <a:lvl2pPr>
              <a:defRPr sz="5334"/>
            </a:lvl2pPr>
            <a:lvl3pPr>
              <a:defRPr sz="4800"/>
            </a:lvl3pPr>
            <a:lvl4pPr>
              <a:defRPr sz="4266"/>
            </a:lvl4pPr>
            <a:lvl5pPr>
              <a:defRPr sz="4266"/>
            </a:lvl5pPr>
            <a:lvl6pPr>
              <a:defRPr sz="4266"/>
            </a:lvl6pPr>
            <a:lvl7pPr>
              <a:defRPr sz="4266"/>
            </a:lvl7pPr>
            <a:lvl8pPr>
              <a:defRPr sz="4266"/>
            </a:lvl8pPr>
            <a:lvl9pPr>
              <a:defRPr sz="4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6" y="2302670"/>
            <a:ext cx="8083550" cy="959645"/>
          </a:xfrm>
        </p:spPr>
        <p:txBody>
          <a:bodyPr anchor="b"/>
          <a:lstStyle>
            <a:lvl1pPr marL="0" indent="0">
              <a:buNone/>
              <a:defRPr sz="6401" b="1"/>
            </a:lvl1pPr>
            <a:lvl2pPr marL="1219140" indent="0">
              <a:buNone/>
              <a:defRPr sz="5334" b="1"/>
            </a:lvl2pPr>
            <a:lvl3pPr marL="2438279" indent="0">
              <a:buNone/>
              <a:defRPr sz="4800" b="1"/>
            </a:lvl3pPr>
            <a:lvl4pPr marL="3657417" indent="0">
              <a:buNone/>
              <a:defRPr sz="4266" b="1"/>
            </a:lvl4pPr>
            <a:lvl5pPr marL="4876556" indent="0">
              <a:buNone/>
              <a:defRPr sz="4266" b="1"/>
            </a:lvl5pPr>
            <a:lvl6pPr marL="6095696" indent="0">
              <a:buNone/>
              <a:defRPr sz="4266" b="1"/>
            </a:lvl6pPr>
            <a:lvl7pPr marL="7314836" indent="0">
              <a:buNone/>
              <a:defRPr sz="4266" b="1"/>
            </a:lvl7pPr>
            <a:lvl8pPr marL="8533973" indent="0">
              <a:buNone/>
              <a:defRPr sz="4266" b="1"/>
            </a:lvl8pPr>
            <a:lvl9pPr marL="9753113" indent="0">
              <a:buNone/>
              <a:defRPr sz="42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6" y="3262313"/>
            <a:ext cx="8083550" cy="5926932"/>
          </a:xfrm>
        </p:spPr>
        <p:txBody>
          <a:bodyPr/>
          <a:lstStyle>
            <a:lvl1pPr>
              <a:defRPr sz="6401"/>
            </a:lvl1pPr>
            <a:lvl2pPr>
              <a:defRPr sz="5334"/>
            </a:lvl2pPr>
            <a:lvl3pPr>
              <a:defRPr sz="4800"/>
            </a:lvl3pPr>
            <a:lvl4pPr>
              <a:defRPr sz="4266"/>
            </a:lvl4pPr>
            <a:lvl5pPr>
              <a:defRPr sz="4266"/>
            </a:lvl5pPr>
            <a:lvl6pPr>
              <a:defRPr sz="4266"/>
            </a:lvl6pPr>
            <a:lvl7pPr>
              <a:defRPr sz="4266"/>
            </a:lvl7pPr>
            <a:lvl8pPr>
              <a:defRPr sz="4266"/>
            </a:lvl8pPr>
            <a:lvl9pPr>
              <a:defRPr sz="4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95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76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0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5" y="409574"/>
            <a:ext cx="6016626" cy="1743077"/>
          </a:xfrm>
        </p:spPr>
        <p:txBody>
          <a:bodyPr anchor="b"/>
          <a:lstStyle>
            <a:lvl1pPr algn="l">
              <a:defRPr sz="53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1" y="409582"/>
            <a:ext cx="10223502" cy="8779670"/>
          </a:xfrm>
        </p:spPr>
        <p:txBody>
          <a:bodyPr/>
          <a:lstStyle>
            <a:lvl1pPr>
              <a:defRPr sz="8534"/>
            </a:lvl1pPr>
            <a:lvl2pPr>
              <a:defRPr sz="7466"/>
            </a:lvl2pPr>
            <a:lvl3pPr>
              <a:defRPr sz="6401"/>
            </a:lvl3pPr>
            <a:lvl4pPr>
              <a:defRPr sz="5334"/>
            </a:lvl4pPr>
            <a:lvl5pPr>
              <a:defRPr sz="5334"/>
            </a:lvl5pPr>
            <a:lvl6pPr>
              <a:defRPr sz="5334"/>
            </a:lvl6pPr>
            <a:lvl7pPr>
              <a:defRPr sz="5334"/>
            </a:lvl7pPr>
            <a:lvl8pPr>
              <a:defRPr sz="5334"/>
            </a:lvl8pPr>
            <a:lvl9pPr>
              <a:defRPr sz="53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5" y="2152656"/>
            <a:ext cx="6016626" cy="7036595"/>
          </a:xfrm>
        </p:spPr>
        <p:txBody>
          <a:bodyPr/>
          <a:lstStyle>
            <a:lvl1pPr marL="0" indent="0">
              <a:buNone/>
              <a:defRPr sz="3734"/>
            </a:lvl1pPr>
            <a:lvl2pPr marL="1219140" indent="0">
              <a:buNone/>
              <a:defRPr sz="3200"/>
            </a:lvl2pPr>
            <a:lvl3pPr marL="2438279" indent="0">
              <a:buNone/>
              <a:defRPr sz="2666"/>
            </a:lvl3pPr>
            <a:lvl4pPr marL="3657417" indent="0">
              <a:buNone/>
              <a:defRPr sz="2400"/>
            </a:lvl4pPr>
            <a:lvl5pPr marL="4876556" indent="0">
              <a:buNone/>
              <a:defRPr sz="2400"/>
            </a:lvl5pPr>
            <a:lvl6pPr marL="6095696" indent="0">
              <a:buNone/>
              <a:defRPr sz="2400"/>
            </a:lvl6pPr>
            <a:lvl7pPr marL="7314836" indent="0">
              <a:buNone/>
              <a:defRPr sz="2400"/>
            </a:lvl7pPr>
            <a:lvl8pPr marL="8533973" indent="0">
              <a:buNone/>
              <a:defRPr sz="2400"/>
            </a:lvl8pPr>
            <a:lvl9pPr marL="9753113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1"/>
            <a:ext cx="10972800" cy="850109"/>
          </a:xfrm>
        </p:spPr>
        <p:txBody>
          <a:bodyPr anchor="b"/>
          <a:lstStyle>
            <a:lvl1pPr algn="l">
              <a:defRPr sz="53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8534"/>
            </a:lvl1pPr>
            <a:lvl2pPr marL="1219140" indent="0">
              <a:buNone/>
              <a:defRPr sz="7466"/>
            </a:lvl2pPr>
            <a:lvl3pPr marL="2438279" indent="0">
              <a:buNone/>
              <a:defRPr sz="6401"/>
            </a:lvl3pPr>
            <a:lvl4pPr marL="3657417" indent="0">
              <a:buNone/>
              <a:defRPr sz="5334"/>
            </a:lvl4pPr>
            <a:lvl5pPr marL="4876556" indent="0">
              <a:buNone/>
              <a:defRPr sz="5334"/>
            </a:lvl5pPr>
            <a:lvl6pPr marL="6095696" indent="0">
              <a:buNone/>
              <a:defRPr sz="5334"/>
            </a:lvl6pPr>
            <a:lvl7pPr marL="7314836" indent="0">
              <a:buNone/>
              <a:defRPr sz="5334"/>
            </a:lvl7pPr>
            <a:lvl8pPr marL="8533973" indent="0">
              <a:buNone/>
              <a:defRPr sz="5334"/>
            </a:lvl8pPr>
            <a:lvl9pPr marL="9753113" indent="0">
              <a:buNone/>
              <a:defRPr sz="533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12"/>
            <a:ext cx="10972800" cy="1207295"/>
          </a:xfrm>
        </p:spPr>
        <p:txBody>
          <a:bodyPr/>
          <a:lstStyle>
            <a:lvl1pPr marL="0" indent="0">
              <a:buNone/>
              <a:defRPr sz="3734"/>
            </a:lvl1pPr>
            <a:lvl2pPr marL="1219140" indent="0">
              <a:buNone/>
              <a:defRPr sz="3200"/>
            </a:lvl2pPr>
            <a:lvl3pPr marL="2438279" indent="0">
              <a:buNone/>
              <a:defRPr sz="2666"/>
            </a:lvl3pPr>
            <a:lvl4pPr marL="3657417" indent="0">
              <a:buNone/>
              <a:defRPr sz="2400"/>
            </a:lvl4pPr>
            <a:lvl5pPr marL="4876556" indent="0">
              <a:buNone/>
              <a:defRPr sz="2400"/>
            </a:lvl5pPr>
            <a:lvl6pPr marL="6095696" indent="0">
              <a:buNone/>
              <a:defRPr sz="2400"/>
            </a:lvl6pPr>
            <a:lvl7pPr marL="7314836" indent="0">
              <a:buNone/>
              <a:defRPr sz="2400"/>
            </a:lvl7pPr>
            <a:lvl8pPr marL="8533973" indent="0">
              <a:buNone/>
              <a:defRPr sz="2400"/>
            </a:lvl8pPr>
            <a:lvl9pPr marL="9753113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20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70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309563"/>
            <a:ext cx="4114800" cy="65817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09563"/>
            <a:ext cx="12039600" cy="6581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3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3"/>
            <a:ext cx="15544800" cy="22050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7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01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2"/>
            <a:ext cx="15544800" cy="2043112"/>
          </a:xfrm>
        </p:spPr>
        <p:txBody>
          <a:bodyPr anchor="t"/>
          <a:lstStyle>
            <a:lvl1pPr algn="l">
              <a:defRPr sz="1066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0"/>
          </a:xfrm>
        </p:spPr>
        <p:txBody>
          <a:bodyPr anchor="b"/>
          <a:lstStyle>
            <a:lvl1pPr marL="0" indent="0">
              <a:buNone/>
              <a:defRPr sz="5334">
                <a:solidFill>
                  <a:schemeClr val="tx1">
                    <a:tint val="75000"/>
                  </a:schemeClr>
                </a:solidFill>
              </a:defRPr>
            </a:lvl1pPr>
            <a:lvl2pPr marL="121917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34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3pPr>
            <a:lvl4pPr marL="3657508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4pPr>
            <a:lvl5pPr marL="4876678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5pPr>
            <a:lvl6pPr marL="6095848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6pPr>
            <a:lvl7pPr marL="7315018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7pPr>
            <a:lvl8pPr marL="8534186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8pPr>
            <a:lvl9pPr marL="9753356" indent="0">
              <a:buNone/>
              <a:defRPr sz="37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7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00226"/>
            <a:ext cx="8077200" cy="5091112"/>
          </a:xfrm>
        </p:spPr>
        <p:txBody>
          <a:bodyPr/>
          <a:lstStyle>
            <a:lvl1pPr>
              <a:defRPr sz="7466"/>
            </a:lvl1pPr>
            <a:lvl2pPr>
              <a:defRPr sz="6400"/>
            </a:lvl2pPr>
            <a:lvl3pPr>
              <a:defRPr sz="5334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800226"/>
            <a:ext cx="8077200" cy="5091112"/>
          </a:xfrm>
        </p:spPr>
        <p:txBody>
          <a:bodyPr/>
          <a:lstStyle>
            <a:lvl1pPr>
              <a:defRPr sz="7466"/>
            </a:lvl1pPr>
            <a:lvl2pPr>
              <a:defRPr sz="6400"/>
            </a:lvl2pPr>
            <a:lvl3pPr>
              <a:defRPr sz="5334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042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1958"/>
            <a:ext cx="16459200" cy="1714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2" y="2302670"/>
            <a:ext cx="8080376" cy="959644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170" indent="0">
              <a:buNone/>
              <a:defRPr sz="5334" b="1"/>
            </a:lvl2pPr>
            <a:lvl3pPr marL="2438340" indent="0">
              <a:buNone/>
              <a:defRPr sz="4800" b="1"/>
            </a:lvl3pPr>
            <a:lvl4pPr marL="3657508" indent="0">
              <a:buNone/>
              <a:defRPr sz="4266" b="1"/>
            </a:lvl4pPr>
            <a:lvl5pPr marL="4876678" indent="0">
              <a:buNone/>
              <a:defRPr sz="4266" b="1"/>
            </a:lvl5pPr>
            <a:lvl6pPr marL="6095848" indent="0">
              <a:buNone/>
              <a:defRPr sz="4266" b="1"/>
            </a:lvl6pPr>
            <a:lvl7pPr marL="7315018" indent="0">
              <a:buNone/>
              <a:defRPr sz="4266" b="1"/>
            </a:lvl7pPr>
            <a:lvl8pPr marL="8534186" indent="0">
              <a:buNone/>
              <a:defRPr sz="4266" b="1"/>
            </a:lvl8pPr>
            <a:lvl9pPr marL="9753356" indent="0">
              <a:buNone/>
              <a:defRPr sz="42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2" y="3262312"/>
            <a:ext cx="8080376" cy="5926932"/>
          </a:xfrm>
        </p:spPr>
        <p:txBody>
          <a:bodyPr/>
          <a:lstStyle>
            <a:lvl1pPr>
              <a:defRPr sz="6400"/>
            </a:lvl1pPr>
            <a:lvl2pPr>
              <a:defRPr sz="5334"/>
            </a:lvl2pPr>
            <a:lvl3pPr>
              <a:defRPr sz="4800"/>
            </a:lvl3pPr>
            <a:lvl4pPr>
              <a:defRPr sz="4266"/>
            </a:lvl4pPr>
            <a:lvl5pPr>
              <a:defRPr sz="4266"/>
            </a:lvl5pPr>
            <a:lvl6pPr>
              <a:defRPr sz="4266"/>
            </a:lvl6pPr>
            <a:lvl7pPr>
              <a:defRPr sz="4266"/>
            </a:lvl7pPr>
            <a:lvl8pPr>
              <a:defRPr sz="4266"/>
            </a:lvl8pPr>
            <a:lvl9pPr>
              <a:defRPr sz="4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5" y="2302670"/>
            <a:ext cx="8083550" cy="959644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170" indent="0">
              <a:buNone/>
              <a:defRPr sz="5334" b="1"/>
            </a:lvl2pPr>
            <a:lvl3pPr marL="2438340" indent="0">
              <a:buNone/>
              <a:defRPr sz="4800" b="1"/>
            </a:lvl3pPr>
            <a:lvl4pPr marL="3657508" indent="0">
              <a:buNone/>
              <a:defRPr sz="4266" b="1"/>
            </a:lvl4pPr>
            <a:lvl5pPr marL="4876678" indent="0">
              <a:buNone/>
              <a:defRPr sz="4266" b="1"/>
            </a:lvl5pPr>
            <a:lvl6pPr marL="6095848" indent="0">
              <a:buNone/>
              <a:defRPr sz="4266" b="1"/>
            </a:lvl6pPr>
            <a:lvl7pPr marL="7315018" indent="0">
              <a:buNone/>
              <a:defRPr sz="4266" b="1"/>
            </a:lvl7pPr>
            <a:lvl8pPr marL="8534186" indent="0">
              <a:buNone/>
              <a:defRPr sz="4266" b="1"/>
            </a:lvl8pPr>
            <a:lvl9pPr marL="9753356" indent="0">
              <a:buNone/>
              <a:defRPr sz="42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5" y="3262312"/>
            <a:ext cx="8083550" cy="5926932"/>
          </a:xfrm>
        </p:spPr>
        <p:txBody>
          <a:bodyPr/>
          <a:lstStyle>
            <a:lvl1pPr>
              <a:defRPr sz="6400"/>
            </a:lvl1pPr>
            <a:lvl2pPr>
              <a:defRPr sz="5334"/>
            </a:lvl2pPr>
            <a:lvl3pPr>
              <a:defRPr sz="4800"/>
            </a:lvl3pPr>
            <a:lvl4pPr>
              <a:defRPr sz="4266"/>
            </a:lvl4pPr>
            <a:lvl5pPr>
              <a:defRPr sz="4266"/>
            </a:lvl5pPr>
            <a:lvl6pPr>
              <a:defRPr sz="4266"/>
            </a:lvl6pPr>
            <a:lvl7pPr>
              <a:defRPr sz="4266"/>
            </a:lvl7pPr>
            <a:lvl8pPr>
              <a:defRPr sz="4266"/>
            </a:lvl8pPr>
            <a:lvl9pPr>
              <a:defRPr sz="4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7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551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9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5" y="409574"/>
            <a:ext cx="6016626" cy="1743076"/>
          </a:xfrm>
        </p:spPr>
        <p:txBody>
          <a:bodyPr anchor="b"/>
          <a:lstStyle>
            <a:lvl1pPr algn="l">
              <a:defRPr sz="53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1" y="409581"/>
            <a:ext cx="10223502" cy="8779670"/>
          </a:xfrm>
        </p:spPr>
        <p:txBody>
          <a:bodyPr/>
          <a:lstStyle>
            <a:lvl1pPr>
              <a:defRPr sz="8534"/>
            </a:lvl1pPr>
            <a:lvl2pPr>
              <a:defRPr sz="7466"/>
            </a:lvl2pPr>
            <a:lvl3pPr>
              <a:defRPr sz="6400"/>
            </a:lvl3pPr>
            <a:lvl4pPr>
              <a:defRPr sz="5334"/>
            </a:lvl4pPr>
            <a:lvl5pPr>
              <a:defRPr sz="5334"/>
            </a:lvl5pPr>
            <a:lvl6pPr>
              <a:defRPr sz="5334"/>
            </a:lvl6pPr>
            <a:lvl7pPr>
              <a:defRPr sz="5334"/>
            </a:lvl7pPr>
            <a:lvl8pPr>
              <a:defRPr sz="5334"/>
            </a:lvl8pPr>
            <a:lvl9pPr>
              <a:defRPr sz="53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5" y="2152657"/>
            <a:ext cx="6016626" cy="7036594"/>
          </a:xfrm>
        </p:spPr>
        <p:txBody>
          <a:bodyPr/>
          <a:lstStyle>
            <a:lvl1pPr marL="0" indent="0">
              <a:buNone/>
              <a:defRPr sz="3734"/>
            </a:lvl1pPr>
            <a:lvl2pPr marL="1219170" indent="0">
              <a:buNone/>
              <a:defRPr sz="3200"/>
            </a:lvl2pPr>
            <a:lvl3pPr marL="2438340" indent="0">
              <a:buNone/>
              <a:defRPr sz="2666"/>
            </a:lvl3pPr>
            <a:lvl4pPr marL="3657508" indent="0">
              <a:buNone/>
              <a:defRPr sz="2400"/>
            </a:lvl4pPr>
            <a:lvl5pPr marL="4876678" indent="0">
              <a:buNone/>
              <a:defRPr sz="2400"/>
            </a:lvl5pPr>
            <a:lvl6pPr marL="6095848" indent="0">
              <a:buNone/>
              <a:defRPr sz="2400"/>
            </a:lvl6pPr>
            <a:lvl7pPr marL="7315018" indent="0">
              <a:buNone/>
              <a:defRPr sz="2400"/>
            </a:lvl7pPr>
            <a:lvl8pPr marL="8534186" indent="0">
              <a:buNone/>
              <a:defRPr sz="2400"/>
            </a:lvl8pPr>
            <a:lvl9pPr marL="9753356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98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8"/>
          </a:xfrm>
        </p:spPr>
        <p:txBody>
          <a:bodyPr anchor="b"/>
          <a:lstStyle>
            <a:lvl1pPr algn="l">
              <a:defRPr sz="533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2"/>
            <a:ext cx="10972800" cy="6172200"/>
          </a:xfrm>
        </p:spPr>
        <p:txBody>
          <a:bodyPr/>
          <a:lstStyle>
            <a:lvl1pPr marL="0" indent="0">
              <a:buNone/>
              <a:defRPr sz="8534"/>
            </a:lvl1pPr>
            <a:lvl2pPr marL="1219170" indent="0">
              <a:buNone/>
              <a:defRPr sz="7466"/>
            </a:lvl2pPr>
            <a:lvl3pPr marL="2438340" indent="0">
              <a:buNone/>
              <a:defRPr sz="6400"/>
            </a:lvl3pPr>
            <a:lvl4pPr marL="3657508" indent="0">
              <a:buNone/>
              <a:defRPr sz="5334"/>
            </a:lvl4pPr>
            <a:lvl5pPr marL="4876678" indent="0">
              <a:buNone/>
              <a:defRPr sz="5334"/>
            </a:lvl5pPr>
            <a:lvl6pPr marL="6095848" indent="0">
              <a:buNone/>
              <a:defRPr sz="5334"/>
            </a:lvl6pPr>
            <a:lvl7pPr marL="7315018" indent="0">
              <a:buNone/>
              <a:defRPr sz="5334"/>
            </a:lvl7pPr>
            <a:lvl8pPr marL="8534186" indent="0">
              <a:buNone/>
              <a:defRPr sz="5334"/>
            </a:lvl8pPr>
            <a:lvl9pPr marL="9753356" indent="0">
              <a:buNone/>
              <a:defRPr sz="533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11"/>
            <a:ext cx="10972800" cy="1207294"/>
          </a:xfrm>
        </p:spPr>
        <p:txBody>
          <a:bodyPr/>
          <a:lstStyle>
            <a:lvl1pPr marL="0" indent="0">
              <a:buNone/>
              <a:defRPr sz="3734"/>
            </a:lvl1pPr>
            <a:lvl2pPr marL="1219170" indent="0">
              <a:buNone/>
              <a:defRPr sz="3200"/>
            </a:lvl2pPr>
            <a:lvl3pPr marL="2438340" indent="0">
              <a:buNone/>
              <a:defRPr sz="2666"/>
            </a:lvl3pPr>
            <a:lvl4pPr marL="3657508" indent="0">
              <a:buNone/>
              <a:defRPr sz="2400"/>
            </a:lvl4pPr>
            <a:lvl5pPr marL="4876678" indent="0">
              <a:buNone/>
              <a:defRPr sz="2400"/>
            </a:lvl5pPr>
            <a:lvl6pPr marL="6095848" indent="0">
              <a:buNone/>
              <a:defRPr sz="2400"/>
            </a:lvl6pPr>
            <a:lvl7pPr marL="7315018" indent="0">
              <a:buNone/>
              <a:defRPr sz="2400"/>
            </a:lvl7pPr>
            <a:lvl8pPr marL="8534186" indent="0">
              <a:buNone/>
              <a:defRPr sz="2400"/>
            </a:lvl8pPr>
            <a:lvl9pPr marL="9753356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354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303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309562"/>
            <a:ext cx="4114800" cy="65817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09562"/>
            <a:ext cx="12039600" cy="65817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0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9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2"/>
            <a:ext cx="164592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9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2438279" rtl="0" eaLnBrk="1" latinLnBrk="0" hangingPunct="1"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355" indent="-914355" algn="l" defTabSz="2438279" rtl="0" eaLnBrk="1" latinLnBrk="0" hangingPunct="1">
        <a:spcBef>
          <a:spcPct val="20000"/>
        </a:spcBef>
        <a:buFont typeface="Arial" pitchFamily="34" charset="0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101" indent="-761961" algn="l" defTabSz="2438279" rtl="0" eaLnBrk="1" latinLnBrk="0" hangingPunct="1">
        <a:spcBef>
          <a:spcPct val="20000"/>
        </a:spcBef>
        <a:buFont typeface="Arial" pitchFamily="34" charset="0"/>
        <a:buChar char="–"/>
        <a:defRPr sz="7466" kern="1200">
          <a:solidFill>
            <a:schemeClr val="tx1"/>
          </a:solidFill>
          <a:latin typeface="+mn-lt"/>
          <a:ea typeface="+mn-ea"/>
          <a:cs typeface="+mn-cs"/>
        </a:defRPr>
      </a:lvl2pPr>
      <a:lvl3pPr marL="3047849" indent="-609569" algn="l" defTabSz="2438279" rtl="0" eaLnBrk="1" latinLnBrk="0" hangingPunct="1">
        <a:spcBef>
          <a:spcPct val="20000"/>
        </a:spcBef>
        <a:buFont typeface="Arial" pitchFamily="34" charset="0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6987" indent="-609569" algn="l" defTabSz="2438279" rtl="0" eaLnBrk="1" latinLnBrk="0" hangingPunct="1">
        <a:spcBef>
          <a:spcPct val="20000"/>
        </a:spcBef>
        <a:buFont typeface="Arial" pitchFamily="34" charset="0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6126" indent="-609569" algn="l" defTabSz="2438279" rtl="0" eaLnBrk="1" latinLnBrk="0" hangingPunct="1">
        <a:spcBef>
          <a:spcPct val="20000"/>
        </a:spcBef>
        <a:buFont typeface="Arial" pitchFamily="34" charset="0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5264" indent="-609569" algn="l" defTabSz="2438279" rtl="0" eaLnBrk="1" latinLnBrk="0" hangingPunct="1">
        <a:spcBef>
          <a:spcPct val="20000"/>
        </a:spcBef>
        <a:buFont typeface="Arial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404" indent="-609569" algn="l" defTabSz="2438279" rtl="0" eaLnBrk="1" latinLnBrk="0" hangingPunct="1">
        <a:spcBef>
          <a:spcPct val="20000"/>
        </a:spcBef>
        <a:buFont typeface="Arial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544" indent="-609569" algn="l" defTabSz="2438279" rtl="0" eaLnBrk="1" latinLnBrk="0" hangingPunct="1">
        <a:spcBef>
          <a:spcPct val="20000"/>
        </a:spcBef>
        <a:buFont typeface="Arial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681" indent="-609569" algn="l" defTabSz="2438279" rtl="0" eaLnBrk="1" latinLnBrk="0" hangingPunct="1">
        <a:spcBef>
          <a:spcPct val="20000"/>
        </a:spcBef>
        <a:buFont typeface="Arial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27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0" algn="l" defTabSz="243827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279" algn="l" defTabSz="243827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417" algn="l" defTabSz="243827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556" algn="l" defTabSz="243827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696" algn="l" defTabSz="243827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836" algn="l" defTabSz="243827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973" algn="l" defTabSz="243827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113" algn="l" defTabSz="2438279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8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2"/>
            <a:ext cx="16459200" cy="678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A2381-B563-4F09-922B-CF4B20ADD68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6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69C5E-03E4-4C4A-873D-BE45CF805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2438340" rtl="0" eaLnBrk="1" latinLnBrk="0" hangingPunct="1">
        <a:spcBef>
          <a:spcPct val="0"/>
        </a:spcBef>
        <a:buNone/>
        <a:defRPr sz="117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378" indent="-914378" algn="l" defTabSz="2438340" rtl="0" eaLnBrk="1" latinLnBrk="0" hangingPunct="1">
        <a:spcBef>
          <a:spcPct val="20000"/>
        </a:spcBef>
        <a:buFont typeface="Arial" pitchFamily="34" charset="0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1pPr>
      <a:lvl2pPr marL="1981150" indent="-761980" algn="l" defTabSz="2438340" rtl="0" eaLnBrk="1" latinLnBrk="0" hangingPunct="1">
        <a:spcBef>
          <a:spcPct val="20000"/>
        </a:spcBef>
        <a:buFont typeface="Arial" pitchFamily="34" charset="0"/>
        <a:buChar char="–"/>
        <a:defRPr sz="7466" kern="1200">
          <a:solidFill>
            <a:schemeClr val="tx1"/>
          </a:solidFill>
          <a:latin typeface="+mn-lt"/>
          <a:ea typeface="+mn-ea"/>
          <a:cs typeface="+mn-cs"/>
        </a:defRPr>
      </a:lvl2pPr>
      <a:lvl3pPr marL="3047924" indent="-609584" algn="l" defTabSz="2438340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094" indent="-609584" algn="l" defTabSz="2438340" rtl="0" eaLnBrk="1" latinLnBrk="0" hangingPunct="1">
        <a:spcBef>
          <a:spcPct val="20000"/>
        </a:spcBef>
        <a:buFont typeface="Arial" pitchFamily="34" charset="0"/>
        <a:buChar char="–"/>
        <a:defRPr sz="5334" kern="1200">
          <a:solidFill>
            <a:schemeClr val="tx1"/>
          </a:solidFill>
          <a:latin typeface="+mn-lt"/>
          <a:ea typeface="+mn-ea"/>
          <a:cs typeface="+mn-cs"/>
        </a:defRPr>
      </a:lvl4pPr>
      <a:lvl5pPr marL="5486262" indent="-609584" algn="l" defTabSz="2438340" rtl="0" eaLnBrk="1" latinLnBrk="0" hangingPunct="1">
        <a:spcBef>
          <a:spcPct val="20000"/>
        </a:spcBef>
        <a:buFont typeface="Arial" pitchFamily="34" charset="0"/>
        <a:buChar char="»"/>
        <a:defRPr sz="5334" kern="1200">
          <a:solidFill>
            <a:schemeClr val="tx1"/>
          </a:solidFill>
          <a:latin typeface="+mn-lt"/>
          <a:ea typeface="+mn-ea"/>
          <a:cs typeface="+mn-cs"/>
        </a:defRPr>
      </a:lvl5pPr>
      <a:lvl6pPr marL="6705432" indent="-609584" algn="l" defTabSz="2438340" rtl="0" eaLnBrk="1" latinLnBrk="0" hangingPunct="1">
        <a:spcBef>
          <a:spcPct val="20000"/>
        </a:spcBef>
        <a:buFont typeface="Arial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602" indent="-609584" algn="l" defTabSz="2438340" rtl="0" eaLnBrk="1" latinLnBrk="0" hangingPunct="1">
        <a:spcBef>
          <a:spcPct val="20000"/>
        </a:spcBef>
        <a:buFont typeface="Arial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772" indent="-609584" algn="l" defTabSz="2438340" rtl="0" eaLnBrk="1" latinLnBrk="0" hangingPunct="1">
        <a:spcBef>
          <a:spcPct val="20000"/>
        </a:spcBef>
        <a:buFont typeface="Arial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940" indent="-609584" algn="l" defTabSz="2438340" rtl="0" eaLnBrk="1" latinLnBrk="0" hangingPunct="1">
        <a:spcBef>
          <a:spcPct val="20000"/>
        </a:spcBef>
        <a:buFont typeface="Arial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7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4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0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67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84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01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18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35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64.png"/><Relationship Id="rId3" Type="http://schemas.openxmlformats.org/officeDocument/2006/relationships/image" Target="../media/image70.png"/><Relationship Id="rId7" Type="http://schemas.openxmlformats.org/officeDocument/2006/relationships/image" Target="../media/image86.png"/><Relationship Id="rId12" Type="http://schemas.openxmlformats.org/officeDocument/2006/relationships/image" Target="../media/image25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11" Type="http://schemas.openxmlformats.org/officeDocument/2006/relationships/image" Target="../media/image24.png"/><Relationship Id="rId5" Type="http://schemas.openxmlformats.org/officeDocument/2006/relationships/image" Target="../media/image84.png"/><Relationship Id="rId15" Type="http://schemas.openxmlformats.org/officeDocument/2006/relationships/image" Target="../media/image88.png"/><Relationship Id="rId10" Type="http://schemas.openxmlformats.org/officeDocument/2006/relationships/image" Target="../media/image23.svg"/><Relationship Id="rId4" Type="http://schemas.openxmlformats.org/officeDocument/2006/relationships/image" Target="../media/image71.svg"/><Relationship Id="rId9" Type="http://schemas.openxmlformats.org/officeDocument/2006/relationships/image" Target="../media/image22.png"/><Relationship Id="rId14" Type="http://schemas.openxmlformats.org/officeDocument/2006/relationships/image" Target="../media/image6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6.png"/><Relationship Id="rId3" Type="http://schemas.openxmlformats.org/officeDocument/2006/relationships/image" Target="../media/image90.png"/><Relationship Id="rId7" Type="http://schemas.openxmlformats.org/officeDocument/2006/relationships/image" Target="../media/image84.png"/><Relationship Id="rId12" Type="http://schemas.openxmlformats.org/officeDocument/2006/relationships/image" Target="../media/image23.svg"/><Relationship Id="rId17" Type="http://schemas.openxmlformats.org/officeDocument/2006/relationships/image" Target="../media/image100.jpeg"/><Relationship Id="rId2" Type="http://schemas.openxmlformats.org/officeDocument/2006/relationships/image" Target="../media/image89.jpe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11" Type="http://schemas.openxmlformats.org/officeDocument/2006/relationships/image" Target="../media/image22.png"/><Relationship Id="rId5" Type="http://schemas.openxmlformats.org/officeDocument/2006/relationships/image" Target="../media/image92.png"/><Relationship Id="rId15" Type="http://schemas.openxmlformats.org/officeDocument/2006/relationships/image" Target="../media/image98.png"/><Relationship Id="rId10" Type="http://schemas.openxmlformats.org/officeDocument/2006/relationships/image" Target="../media/image95.svg"/><Relationship Id="rId4" Type="http://schemas.openxmlformats.org/officeDocument/2006/relationships/image" Target="../media/image91.sv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4.png"/><Relationship Id="rId3" Type="http://schemas.openxmlformats.org/officeDocument/2006/relationships/image" Target="../media/image92.png"/><Relationship Id="rId7" Type="http://schemas.openxmlformats.org/officeDocument/2006/relationships/image" Target="../media/image12.png"/><Relationship Id="rId12" Type="http://schemas.openxmlformats.org/officeDocument/2006/relationships/image" Target="../media/image91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svg"/><Relationship Id="rId11" Type="http://schemas.openxmlformats.org/officeDocument/2006/relationships/image" Target="../media/image90.png"/><Relationship Id="rId5" Type="http://schemas.openxmlformats.org/officeDocument/2006/relationships/image" Target="../media/image102.png"/><Relationship Id="rId15" Type="http://schemas.openxmlformats.org/officeDocument/2006/relationships/image" Target="../media/image106.png"/><Relationship Id="rId10" Type="http://schemas.openxmlformats.org/officeDocument/2006/relationships/image" Target="../media/image105.svg"/><Relationship Id="rId4" Type="http://schemas.openxmlformats.org/officeDocument/2006/relationships/image" Target="../media/image93.svg"/><Relationship Id="rId9" Type="http://schemas.openxmlformats.org/officeDocument/2006/relationships/image" Target="../media/image104.png"/><Relationship Id="rId1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07.jpeg"/><Relationship Id="rId3" Type="http://schemas.openxmlformats.org/officeDocument/2006/relationships/image" Target="../media/image39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8.jp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3.svg"/><Relationship Id="rId3" Type="http://schemas.openxmlformats.org/officeDocument/2006/relationships/image" Target="../media/image91.svg"/><Relationship Id="rId7" Type="http://schemas.openxmlformats.org/officeDocument/2006/relationships/image" Target="../media/image111.sv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90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25.svg"/><Relationship Id="rId5" Type="http://schemas.openxmlformats.org/officeDocument/2006/relationships/image" Target="../media/image109.svg"/><Relationship Id="rId15" Type="http://schemas.openxmlformats.org/officeDocument/2006/relationships/image" Target="../media/image115.png"/><Relationship Id="rId10" Type="http://schemas.openxmlformats.org/officeDocument/2006/relationships/image" Target="../media/image24.png"/><Relationship Id="rId4" Type="http://schemas.openxmlformats.org/officeDocument/2006/relationships/image" Target="../media/image108.png"/><Relationship Id="rId9" Type="http://schemas.openxmlformats.org/officeDocument/2006/relationships/image" Target="../media/image23.svg"/><Relationship Id="rId1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13" Type="http://schemas.openxmlformats.org/officeDocument/2006/relationships/image" Target="../media/image112.png"/><Relationship Id="rId3" Type="http://schemas.openxmlformats.org/officeDocument/2006/relationships/image" Target="../media/image109.svg"/><Relationship Id="rId7" Type="http://schemas.openxmlformats.org/officeDocument/2006/relationships/image" Target="../media/image110.png"/><Relationship Id="rId12" Type="http://schemas.openxmlformats.org/officeDocument/2006/relationships/image" Target="../media/image25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11" Type="http://schemas.openxmlformats.org/officeDocument/2006/relationships/image" Target="../media/image24.png"/><Relationship Id="rId5" Type="http://schemas.openxmlformats.org/officeDocument/2006/relationships/image" Target="../media/image90.png"/><Relationship Id="rId15" Type="http://schemas.openxmlformats.org/officeDocument/2006/relationships/image" Target="../media/image119.png"/><Relationship Id="rId10" Type="http://schemas.openxmlformats.org/officeDocument/2006/relationships/image" Target="../media/image23.svg"/><Relationship Id="rId4" Type="http://schemas.openxmlformats.org/officeDocument/2006/relationships/image" Target="../media/image118.jpeg"/><Relationship Id="rId9" Type="http://schemas.openxmlformats.org/officeDocument/2006/relationships/image" Target="../media/image22.png"/><Relationship Id="rId14" Type="http://schemas.openxmlformats.org/officeDocument/2006/relationships/image" Target="../media/image1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21.jpeg"/><Relationship Id="rId3" Type="http://schemas.openxmlformats.org/officeDocument/2006/relationships/image" Target="../media/image47.svg"/><Relationship Id="rId7" Type="http://schemas.openxmlformats.org/officeDocument/2006/relationships/image" Target="../media/image32.png"/><Relationship Id="rId12" Type="http://schemas.openxmlformats.org/officeDocument/2006/relationships/image" Target="../media/image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8.png"/><Relationship Id="rId5" Type="http://schemas.openxmlformats.org/officeDocument/2006/relationships/image" Target="../media/image49.png"/><Relationship Id="rId10" Type="http://schemas.openxmlformats.org/officeDocument/2006/relationships/image" Target="../media/image35.svg"/><Relationship Id="rId4" Type="http://schemas.openxmlformats.org/officeDocument/2006/relationships/image" Target="../media/image120.jpe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17" Type="http://schemas.openxmlformats.org/officeDocument/2006/relationships/image" Target="../media/image123.jpeg"/><Relationship Id="rId2" Type="http://schemas.openxmlformats.org/officeDocument/2006/relationships/image" Target="../media/image122.jpe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8.png"/><Relationship Id="rId3" Type="http://schemas.openxmlformats.org/officeDocument/2006/relationships/image" Target="../media/image92.png"/><Relationship Id="rId7" Type="http://schemas.openxmlformats.org/officeDocument/2006/relationships/image" Target="../media/image125.png"/><Relationship Id="rId12" Type="http://schemas.openxmlformats.org/officeDocument/2006/relationships/image" Target="../media/image91.sv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svg"/><Relationship Id="rId11" Type="http://schemas.openxmlformats.org/officeDocument/2006/relationships/image" Target="../media/image90.png"/><Relationship Id="rId5" Type="http://schemas.openxmlformats.org/officeDocument/2006/relationships/image" Target="../media/image102.png"/><Relationship Id="rId15" Type="http://schemas.openxmlformats.org/officeDocument/2006/relationships/image" Target="../media/image129.jpeg"/><Relationship Id="rId10" Type="http://schemas.openxmlformats.org/officeDocument/2006/relationships/image" Target="../media/image128.svg"/><Relationship Id="rId4" Type="http://schemas.openxmlformats.org/officeDocument/2006/relationships/image" Target="../media/image93.svg"/><Relationship Id="rId9" Type="http://schemas.openxmlformats.org/officeDocument/2006/relationships/image" Target="../media/image127.png"/><Relationship Id="rId1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6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5.sv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74.png"/><Relationship Id="rId5" Type="http://schemas.openxmlformats.org/officeDocument/2006/relationships/image" Target="../media/image18.png"/><Relationship Id="rId15" Type="http://schemas.openxmlformats.org/officeDocument/2006/relationships/image" Target="../media/image131.jpeg"/><Relationship Id="rId10" Type="http://schemas.openxmlformats.org/officeDocument/2006/relationships/image" Target="../media/image23.svg"/><Relationship Id="rId4" Type="http://schemas.openxmlformats.org/officeDocument/2006/relationships/image" Target="../media/image71.svg"/><Relationship Id="rId9" Type="http://schemas.openxmlformats.org/officeDocument/2006/relationships/image" Target="../media/image22.png"/><Relationship Id="rId1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13" Type="http://schemas.openxmlformats.org/officeDocument/2006/relationships/image" Target="../media/image133.png"/><Relationship Id="rId3" Type="http://schemas.openxmlformats.org/officeDocument/2006/relationships/image" Target="../media/image91.svg"/><Relationship Id="rId7" Type="http://schemas.openxmlformats.org/officeDocument/2006/relationships/image" Target="../media/image110.png"/><Relationship Id="rId12" Type="http://schemas.openxmlformats.org/officeDocument/2006/relationships/image" Target="../media/image2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11" Type="http://schemas.openxmlformats.org/officeDocument/2006/relationships/image" Target="../media/image24.png"/><Relationship Id="rId5" Type="http://schemas.openxmlformats.org/officeDocument/2006/relationships/image" Target="../media/image112.png"/><Relationship Id="rId10" Type="http://schemas.openxmlformats.org/officeDocument/2006/relationships/image" Target="../media/image23.svg"/><Relationship Id="rId4" Type="http://schemas.openxmlformats.org/officeDocument/2006/relationships/image" Target="../media/image132.png"/><Relationship Id="rId9" Type="http://schemas.openxmlformats.org/officeDocument/2006/relationships/image" Target="../media/image22.png"/><Relationship Id="rId14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36.png"/><Relationship Id="rId3" Type="http://schemas.openxmlformats.org/officeDocument/2006/relationships/image" Target="../media/image91.svg"/><Relationship Id="rId7" Type="http://schemas.openxmlformats.org/officeDocument/2006/relationships/image" Target="../media/image111.svg"/><Relationship Id="rId12" Type="http://schemas.openxmlformats.org/officeDocument/2006/relationships/image" Target="../media/image13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25.svg"/><Relationship Id="rId5" Type="http://schemas.openxmlformats.org/officeDocument/2006/relationships/image" Target="../media/image113.svg"/><Relationship Id="rId10" Type="http://schemas.openxmlformats.org/officeDocument/2006/relationships/image" Target="../media/image24.png"/><Relationship Id="rId4" Type="http://schemas.openxmlformats.org/officeDocument/2006/relationships/image" Target="../media/image112.png"/><Relationship Id="rId9" Type="http://schemas.openxmlformats.org/officeDocument/2006/relationships/image" Target="../media/image23.svg"/><Relationship Id="rId14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13" Type="http://schemas.openxmlformats.org/officeDocument/2006/relationships/image" Target="../media/image141.png"/><Relationship Id="rId3" Type="http://schemas.openxmlformats.org/officeDocument/2006/relationships/image" Target="../media/image38.png"/><Relationship Id="rId7" Type="http://schemas.openxmlformats.org/officeDocument/2006/relationships/image" Target="../media/image139.png"/><Relationship Id="rId12" Type="http://schemas.openxmlformats.org/officeDocument/2006/relationships/image" Target="../media/image35.sv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4.png"/><Relationship Id="rId5" Type="http://schemas.openxmlformats.org/officeDocument/2006/relationships/image" Target="../media/image18.png"/><Relationship Id="rId15" Type="http://schemas.openxmlformats.org/officeDocument/2006/relationships/image" Target="../media/image143.jpeg"/><Relationship Id="rId10" Type="http://schemas.openxmlformats.org/officeDocument/2006/relationships/image" Target="../media/image33.svg"/><Relationship Id="rId4" Type="http://schemas.openxmlformats.org/officeDocument/2006/relationships/image" Target="../media/image39.svg"/><Relationship Id="rId9" Type="http://schemas.openxmlformats.org/officeDocument/2006/relationships/image" Target="../media/image32.png"/><Relationship Id="rId14" Type="http://schemas.openxmlformats.org/officeDocument/2006/relationships/image" Target="../media/image14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145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147.jpeg"/><Relationship Id="rId10" Type="http://schemas.openxmlformats.org/officeDocument/2006/relationships/image" Target="../media/image35.svg"/><Relationship Id="rId4" Type="http://schemas.openxmlformats.org/officeDocument/2006/relationships/image" Target="../media/image146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1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5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150.png"/><Relationship Id="rId5" Type="http://schemas.openxmlformats.org/officeDocument/2006/relationships/image" Target="../media/image43.svg"/><Relationship Id="rId10" Type="http://schemas.openxmlformats.org/officeDocument/2006/relationships/image" Target="../media/image149.gif"/><Relationship Id="rId4" Type="http://schemas.openxmlformats.org/officeDocument/2006/relationships/image" Target="../media/image42.png"/><Relationship Id="rId9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gi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4.gif"/><Relationship Id="rId12" Type="http://schemas.openxmlformats.org/officeDocument/2006/relationships/image" Target="../media/image15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3.gif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6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gif"/><Relationship Id="rId3" Type="http://schemas.openxmlformats.org/officeDocument/2006/relationships/audio" Target="../media/audio2.wav"/><Relationship Id="rId7" Type="http://schemas.openxmlformats.org/officeDocument/2006/relationships/image" Target="../media/image155.gif"/><Relationship Id="rId12" Type="http://schemas.openxmlformats.org/officeDocument/2006/relationships/image" Target="../media/image1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4.gif"/><Relationship Id="rId11" Type="http://schemas.openxmlformats.org/officeDocument/2006/relationships/image" Target="../media/image160.png"/><Relationship Id="rId5" Type="http://schemas.openxmlformats.org/officeDocument/2006/relationships/image" Target="../media/image153.gif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gif"/><Relationship Id="rId3" Type="http://schemas.openxmlformats.org/officeDocument/2006/relationships/audio" Target="../media/audio2.wav"/><Relationship Id="rId7" Type="http://schemas.openxmlformats.org/officeDocument/2006/relationships/image" Target="../media/image155.gif"/><Relationship Id="rId12" Type="http://schemas.openxmlformats.org/officeDocument/2006/relationships/image" Target="../media/image1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gif"/><Relationship Id="rId11" Type="http://schemas.openxmlformats.org/officeDocument/2006/relationships/image" Target="../media/image160.png"/><Relationship Id="rId5" Type="http://schemas.openxmlformats.org/officeDocument/2006/relationships/image" Target="../media/image153.gif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gif"/><Relationship Id="rId3" Type="http://schemas.openxmlformats.org/officeDocument/2006/relationships/audio" Target="../media/audio2.wav"/><Relationship Id="rId7" Type="http://schemas.openxmlformats.org/officeDocument/2006/relationships/image" Target="../media/image155.gif"/><Relationship Id="rId12" Type="http://schemas.openxmlformats.org/officeDocument/2006/relationships/image" Target="../media/image1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gif"/><Relationship Id="rId11" Type="http://schemas.openxmlformats.org/officeDocument/2006/relationships/image" Target="../media/image160.png"/><Relationship Id="rId5" Type="http://schemas.openxmlformats.org/officeDocument/2006/relationships/image" Target="../media/image153.gif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gif"/><Relationship Id="rId3" Type="http://schemas.openxmlformats.org/officeDocument/2006/relationships/audio" Target="../media/audio2.wav"/><Relationship Id="rId7" Type="http://schemas.openxmlformats.org/officeDocument/2006/relationships/image" Target="../media/image155.gif"/><Relationship Id="rId12" Type="http://schemas.openxmlformats.org/officeDocument/2006/relationships/image" Target="../media/image1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gif"/><Relationship Id="rId11" Type="http://schemas.openxmlformats.org/officeDocument/2006/relationships/image" Target="../media/image160.png"/><Relationship Id="rId5" Type="http://schemas.openxmlformats.org/officeDocument/2006/relationships/image" Target="../media/image153.gif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63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8.png"/><Relationship Id="rId3" Type="http://schemas.openxmlformats.org/officeDocument/2006/relationships/image" Target="../media/image47.svg"/><Relationship Id="rId7" Type="http://schemas.openxmlformats.org/officeDocument/2006/relationships/image" Target="../media/image32.png"/><Relationship Id="rId12" Type="http://schemas.openxmlformats.org/officeDocument/2006/relationships/image" Target="../media/image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8.png"/><Relationship Id="rId5" Type="http://schemas.openxmlformats.org/officeDocument/2006/relationships/image" Target="../media/image49.png"/><Relationship Id="rId15" Type="http://schemas.openxmlformats.org/officeDocument/2006/relationships/image" Target="../media/image52.jpeg"/><Relationship Id="rId10" Type="http://schemas.openxmlformats.org/officeDocument/2006/relationships/image" Target="../media/image35.svg"/><Relationship Id="rId4" Type="http://schemas.openxmlformats.org/officeDocument/2006/relationships/image" Target="../media/image48.jpeg"/><Relationship Id="rId9" Type="http://schemas.openxmlformats.org/officeDocument/2006/relationships/image" Target="../media/image34.pn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1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7.svg"/><Relationship Id="rId5" Type="http://schemas.openxmlformats.org/officeDocument/2006/relationships/image" Target="../media/image50.svg"/><Relationship Id="rId10" Type="http://schemas.openxmlformats.org/officeDocument/2006/relationships/image" Target="../media/image36.png"/><Relationship Id="rId4" Type="http://schemas.openxmlformats.org/officeDocument/2006/relationships/image" Target="../media/image49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22.png"/><Relationship Id="rId12" Type="http://schemas.openxmlformats.org/officeDocument/2006/relationships/image" Target="../media/image37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11" Type="http://schemas.openxmlformats.org/officeDocument/2006/relationships/image" Target="../media/image36.png"/><Relationship Id="rId5" Type="http://schemas.openxmlformats.org/officeDocument/2006/relationships/image" Target="../media/image72.png"/><Relationship Id="rId1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71.svg"/><Relationship Id="rId9" Type="http://schemas.openxmlformats.org/officeDocument/2006/relationships/image" Target="../media/image74.png"/><Relationship Id="rId14" Type="http://schemas.openxmlformats.org/officeDocument/2006/relationships/image" Target="../media/image7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8.png"/><Relationship Id="rId3" Type="http://schemas.openxmlformats.org/officeDocument/2006/relationships/image" Target="../media/image47.svg"/><Relationship Id="rId7" Type="http://schemas.openxmlformats.org/officeDocument/2006/relationships/image" Target="../media/image32.png"/><Relationship Id="rId12" Type="http://schemas.openxmlformats.org/officeDocument/2006/relationships/image" Target="../media/image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11" Type="http://schemas.openxmlformats.org/officeDocument/2006/relationships/image" Target="../media/image8.png"/><Relationship Id="rId5" Type="http://schemas.openxmlformats.org/officeDocument/2006/relationships/image" Target="../media/image80.png"/><Relationship Id="rId15" Type="http://schemas.openxmlformats.org/officeDocument/2006/relationships/image" Target="../media/image82.png"/><Relationship Id="rId10" Type="http://schemas.openxmlformats.org/officeDocument/2006/relationships/image" Target="../media/image35.svg"/><Relationship Id="rId4" Type="http://schemas.openxmlformats.org/officeDocument/2006/relationships/image" Target="../media/image79.png"/><Relationship Id="rId9" Type="http://schemas.openxmlformats.org/officeDocument/2006/relationships/image" Target="../media/image34.png"/><Relationship Id="rId14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3932" y="3982088"/>
            <a:ext cx="15260136" cy="171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sz="10712" dirty="0">
                <a:solidFill>
                  <a:srgbClr val="433831"/>
                </a:solidFill>
                <a:latin typeface="Alegreya Sans SC Black" panose="00000A00000000000000" pitchFamily="2" charset="0"/>
              </a:rPr>
              <a:t>TƯ TƯỞNG HỒ CHÍ MINH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11471" y="5855037"/>
            <a:ext cx="6465058" cy="928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958007" y="7770848"/>
            <a:ext cx="6371987" cy="11947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871711" y="1499162"/>
            <a:ext cx="2544579" cy="23959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01715">
            <a:off x="1788107" y="6666677"/>
            <a:ext cx="1450030" cy="113063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649553">
            <a:off x="15474139" y="2470102"/>
            <a:ext cx="1562518" cy="12897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841545">
            <a:off x="6681852" y="2198597"/>
            <a:ext cx="1120358" cy="99711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1812159">
            <a:off x="10487037" y="1987305"/>
            <a:ext cx="1120358" cy="997119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676135" y="5658866"/>
            <a:ext cx="261444" cy="249084"/>
            <a:chOff x="0" y="0"/>
            <a:chExt cx="1772920" cy="1689100"/>
          </a:xfrm>
        </p:grpSpPr>
        <p:sp>
          <p:nvSpPr>
            <p:cNvPr id="17" name="Freeform 17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3663461" y="3237660"/>
            <a:ext cx="261444" cy="249084"/>
            <a:chOff x="0" y="0"/>
            <a:chExt cx="1772920" cy="1689100"/>
          </a:xfrm>
        </p:grpSpPr>
        <p:sp>
          <p:nvSpPr>
            <p:cNvPr id="19" name="Freeform 19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5317568" y="6783654"/>
            <a:ext cx="261444" cy="249084"/>
            <a:chOff x="0" y="0"/>
            <a:chExt cx="1772920" cy="1689100"/>
          </a:xfrm>
        </p:grpSpPr>
        <p:sp>
          <p:nvSpPr>
            <p:cNvPr id="21" name="Freeform 21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-533592" y="4726612"/>
            <a:ext cx="1067183" cy="1067183"/>
            <a:chOff x="0" y="0"/>
            <a:chExt cx="1422911" cy="142291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422911" cy="142291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52274" y="152274"/>
              <a:ext cx="1118362" cy="111836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0038069" y="-528883"/>
            <a:ext cx="1142219" cy="1142219"/>
            <a:chOff x="0" y="0"/>
            <a:chExt cx="1522959" cy="1522959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5150404" y="1941313"/>
            <a:ext cx="595772" cy="595772"/>
            <a:chOff x="0" y="0"/>
            <a:chExt cx="794363" cy="794363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794363" cy="794363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85010" y="85010"/>
              <a:ext cx="624344" cy="624344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</p:grpSp>
      <p:sp>
        <p:nvSpPr>
          <p:cNvPr id="50" name="TextBox 50"/>
          <p:cNvSpPr txBox="1"/>
          <p:nvPr/>
        </p:nvSpPr>
        <p:spPr>
          <a:xfrm>
            <a:off x="6455517" y="8044437"/>
            <a:ext cx="5376966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433831"/>
                </a:solidFill>
                <a:latin typeface="Alegreya ExtraBold" pitchFamily="2" charset="0"/>
              </a:rPr>
              <a:t>Nhóm</a:t>
            </a:r>
            <a:r>
              <a:rPr lang="en-US" sz="5000" dirty="0">
                <a:solidFill>
                  <a:srgbClr val="433831"/>
                </a:solidFill>
                <a:latin typeface="Alegreya ExtraBold" pitchFamily="2" charset="0"/>
              </a:rPr>
              <a:t> 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1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43815">
            <a:off x="736849" y="913097"/>
            <a:ext cx="5146650" cy="4446515"/>
            <a:chOff x="0" y="0"/>
            <a:chExt cx="1737657" cy="1595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A9B4BBA7-BE84-41AE-92CC-AAB83DDB9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" r="23661"/>
          <a:stretch/>
        </p:blipFill>
        <p:spPr>
          <a:xfrm rot="20833574">
            <a:off x="909496" y="1119638"/>
            <a:ext cx="4739243" cy="39125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918706" y="342808"/>
            <a:ext cx="9601384" cy="96013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439367">
            <a:off x="1032534" y="4859745"/>
            <a:ext cx="5221273" cy="4483295"/>
            <a:chOff x="0" y="0"/>
            <a:chExt cx="1737657" cy="15953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77713" y="3522926"/>
            <a:ext cx="9022364" cy="130312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01715">
            <a:off x="6290593" y="8534931"/>
            <a:ext cx="1450030" cy="113063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45E4D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DC1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45E4D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DC1A7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73750" y="3751610"/>
            <a:ext cx="8910431" cy="90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Con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là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vốn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quý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nhất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, nhân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tố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quyết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định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thành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công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sự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nghiệp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cách</a:t>
            </a:r>
            <a:r>
              <a:rPr lang="vi-VN" sz="38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mạng</a:t>
            </a:r>
            <a:endParaRPr lang="en-US" sz="3800" dirty="0">
              <a:solidFill>
                <a:srgbClr val="5B4F47"/>
              </a:solidFill>
              <a:latin typeface="Alegreya Medium" pitchFamily="2" charset="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461996" y="1482415"/>
            <a:ext cx="8420389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Quan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điểm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của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Hồ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Chí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Minh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về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vai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trò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của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con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người</a:t>
            </a:r>
            <a:endParaRPr lang="en-US" sz="4800" dirty="0">
              <a:solidFill>
                <a:srgbClr val="433831"/>
              </a:solidFill>
              <a:latin typeface="Alegreya ExtraBold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008271" y="5810026"/>
            <a:ext cx="7327840" cy="2093655"/>
          </a:xfrm>
          <a:prstGeom prst="snip2Diag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Không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chỉ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thấy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rõ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vai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trò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con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Bác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còn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nhìn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thấy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sức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mạnh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con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khi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được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tổ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chức</a:t>
            </a:r>
            <a:r>
              <a:rPr lang="en-US" sz="38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lại</a:t>
            </a:r>
            <a:endParaRPr lang="en-US" altLang="en-US" sz="3800" b="1" dirty="0">
              <a:ln>
                <a:noFill/>
              </a:ln>
              <a:solidFill>
                <a:srgbClr val="433831"/>
              </a:solidFill>
              <a:effectLst/>
              <a:latin typeface="Alegreya Medium" pitchFamily="2" charset="0"/>
              <a:ea typeface="Calibri" panose="020F0502020204030204" pitchFamily="34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BD1A9ED-E0A9-4318-A0B6-1F7FDC9D44E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473" r="8670"/>
          <a:stretch/>
        </p:blipFill>
        <p:spPr>
          <a:xfrm rot="451678">
            <a:off x="1198328" y="5131232"/>
            <a:ext cx="4904614" cy="3734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0856185">
            <a:off x="740388" y="945682"/>
            <a:ext cx="4843085" cy="44465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sp>
      <p:pic>
        <p:nvPicPr>
          <p:cNvPr id="3074" name="Picture 2" descr="President Ho Chi Minh surveying the battleground from an observation post  during Operation Le Hong Phong 2 (Indochina War). 16 September, 1950. :  r/VietNam">
            <a:extLst>
              <a:ext uri="{FF2B5EF4-FFF2-40B4-BE49-F238E27FC236}">
                <a16:creationId xmlns:a16="http://schemas.microsoft.com/office/drawing/2014/main" id="{D2E5F43D-2507-43BB-AC30-B16C5F31E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0" b="7040"/>
          <a:stretch/>
        </p:blipFill>
        <p:spPr bwMode="auto">
          <a:xfrm rot="20823409">
            <a:off x="872440" y="1114989"/>
            <a:ext cx="4578978" cy="413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18706" y="342808"/>
            <a:ext cx="9601384" cy="9601384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847601">
            <a:off x="1033913" y="4838196"/>
            <a:ext cx="4883145" cy="4483295"/>
          </a:xfrm>
          <a:custGeom>
            <a:avLst/>
            <a:gdLst/>
            <a:ahLst/>
            <a:cxnLst/>
            <a:rect l="l" t="t" r="r" b="b"/>
            <a:pathLst>
              <a:path w="1737657" h="1595371">
                <a:moveTo>
                  <a:pt x="0" y="0"/>
                </a:moveTo>
                <a:lnTo>
                  <a:pt x="1737657" y="0"/>
                </a:lnTo>
                <a:lnTo>
                  <a:pt x="1737657" y="1595371"/>
                </a:lnTo>
                <a:lnTo>
                  <a:pt x="0" y="15953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183495" y="3738580"/>
            <a:ext cx="3621218" cy="6789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01715">
            <a:off x="6290593" y="8534931"/>
            <a:ext cx="1450030" cy="113063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63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636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904595" y="3237968"/>
            <a:ext cx="9478405" cy="1865547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7164362" y="3488649"/>
            <a:ext cx="8628394" cy="1337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Con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vừa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là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mục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tiêu,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vừa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là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động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lực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cách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mạng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; coi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trọng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chăm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sóc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phát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huy nhân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tố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con </a:t>
            </a:r>
            <a:r>
              <a:rPr lang="vi-VN" sz="38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vi-VN" sz="38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  <a:endParaRPr lang="en-US" sz="3800" dirty="0">
              <a:solidFill>
                <a:srgbClr val="433831"/>
              </a:solidFill>
              <a:latin typeface="Alegreya Medium" pitchFamily="2" charset="0"/>
            </a:endParaRPr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B012E195-5270-445D-B951-DE60284FD07E}"/>
              </a:ext>
            </a:extLst>
          </p:cNvPr>
          <p:cNvSpPr txBox="1"/>
          <p:nvPr/>
        </p:nvSpPr>
        <p:spPr>
          <a:xfrm>
            <a:off x="7461996" y="1392631"/>
            <a:ext cx="8420389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Quan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điểm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của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Hồ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Chí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Minh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về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vai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trò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của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con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người</a:t>
            </a:r>
            <a:endParaRPr lang="en-US" sz="4800" dirty="0">
              <a:solidFill>
                <a:srgbClr val="433831"/>
              </a:solidFill>
              <a:latin typeface="Alegreya ExtraBold" pitchFamily="2" charset="0"/>
              <a:cs typeface="Times New Roman" panose="02020603050405020304" pitchFamily="18" charset="0"/>
            </a:endParaRP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id="{C0AB7324-CE5F-47ED-BE46-B3110F196253}"/>
              </a:ext>
            </a:extLst>
          </p:cNvPr>
          <p:cNvSpPr txBox="1"/>
          <p:nvPr/>
        </p:nvSpPr>
        <p:spPr>
          <a:xfrm>
            <a:off x="7769607" y="5839534"/>
            <a:ext cx="7068936" cy="2985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 algn="just">
              <a:spcBef>
                <a:spcPts val="375"/>
              </a:spcBef>
              <a:spcAft>
                <a:spcPts val="375"/>
              </a:spcAft>
            </a:pPr>
            <a:r>
              <a:rPr lang="en-US" sz="50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=&gt;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 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Thể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hiện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quan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điểm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nhất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quán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về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con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người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: con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người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là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mục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tiêu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,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đồng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thời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vừa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là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động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lực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của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sự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nghiệp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giải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phóng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xã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hội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và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giải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phóng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chính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bản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thân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 con </a:t>
            </a:r>
            <a:r>
              <a:rPr lang="en-US" sz="3600" b="1" i="1" dirty="0" err="1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người</a:t>
            </a:r>
            <a:r>
              <a:rPr lang="en-US" sz="3600" b="1" i="1" dirty="0">
                <a:solidFill>
                  <a:srgbClr val="433831"/>
                </a:solidFill>
                <a:latin typeface="Alegreya Medium" pitchFamily="2" charset="0"/>
                <a:ea typeface="Times New Roman" panose="02020603050405020304" pitchFamily="18" charset="0"/>
              </a:rPr>
              <a:t>.</a:t>
            </a:r>
            <a:endParaRPr lang="en-US" sz="3600" b="1" i="1" dirty="0">
              <a:solidFill>
                <a:srgbClr val="433831"/>
              </a:solidFill>
              <a:effectLst/>
              <a:latin typeface="Alegreya Medium" pitchFamily="2" charset="0"/>
              <a:ea typeface="Times New Roman" panose="02020603050405020304" pitchFamily="18" charset="0"/>
            </a:endParaRPr>
          </a:p>
        </p:txBody>
      </p:sp>
      <p:pic>
        <p:nvPicPr>
          <p:cNvPr id="47" name="Picture 32">
            <a:extLst>
              <a:ext uri="{FF2B5EF4-FFF2-40B4-BE49-F238E27FC236}">
                <a16:creationId xmlns:a16="http://schemas.microsoft.com/office/drawing/2014/main" id="{707D8F2B-A184-455B-927F-08CCE30B0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076" name="Picture 4" descr="North Vietnamese Army soldiers on the Ho Chi Minh Trail in… | Flickr">
            <a:extLst>
              <a:ext uri="{FF2B5EF4-FFF2-40B4-BE49-F238E27FC236}">
                <a16:creationId xmlns:a16="http://schemas.microsoft.com/office/drawing/2014/main" id="{7C77F0B4-EEF9-4B63-B2C4-9FA41867B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r="1770"/>
          <a:stretch/>
        </p:blipFill>
        <p:spPr bwMode="auto">
          <a:xfrm rot="859231">
            <a:off x="1164122" y="5068057"/>
            <a:ext cx="4622693" cy="38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6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1163541">
            <a:off x="731633" y="946215"/>
            <a:ext cx="4843085" cy="4304823"/>
            <a:chOff x="0" y="0"/>
            <a:chExt cx="1737657" cy="1595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FF18E977-7AAE-4F52-BDEC-2C05178C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64739">
            <a:off x="961398" y="1293917"/>
            <a:ext cx="4428534" cy="36421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918706" y="342808"/>
            <a:ext cx="9601384" cy="96013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347038">
            <a:off x="759798" y="4852432"/>
            <a:ext cx="5541695" cy="4483295"/>
            <a:chOff x="0" y="0"/>
            <a:chExt cx="1737657" cy="159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01715">
            <a:off x="6290593" y="8534931"/>
            <a:ext cx="1450030" cy="11306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D947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D9479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461996" y="1074700"/>
            <a:ext cx="8420389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Quan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điểm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của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Hồ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Chí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Minh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về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chiến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lược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“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trồng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người</a:t>
            </a:r>
            <a:r>
              <a:rPr lang="en-US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” 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298466" y="3094040"/>
            <a:ext cx="8910431" cy="120332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7560545" y="3218586"/>
            <a:ext cx="8420389" cy="88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“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Trồng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người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”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là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yêu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cầu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khách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quan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,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vừa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cấp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bách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,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vừa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lâu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dài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của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cách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mạng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</a:rPr>
              <a:t>.</a:t>
            </a:r>
            <a:endParaRPr lang="en-US" sz="3400" dirty="0">
              <a:solidFill>
                <a:srgbClr val="433831"/>
              </a:solidFill>
              <a:latin typeface="Alegreya Medium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0492F1E-B4F3-4F91-AFE9-998AAFB076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74209">
            <a:off x="1072660" y="5118862"/>
            <a:ext cx="5008757" cy="3682808"/>
          </a:xfrm>
          <a:prstGeom prst="rect">
            <a:avLst/>
          </a:prstGeom>
        </p:spPr>
      </p:pic>
      <p:pic>
        <p:nvPicPr>
          <p:cNvPr id="44" name="Picture 38">
            <a:extLst>
              <a:ext uri="{FF2B5EF4-FFF2-40B4-BE49-F238E27FC236}">
                <a16:creationId xmlns:a16="http://schemas.microsoft.com/office/drawing/2014/main" id="{86178321-C8D9-4AAC-BB80-0143BC77D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378424" y="4624062"/>
            <a:ext cx="8802230" cy="1819179"/>
          </a:xfrm>
          <a:prstGeom prst="rect">
            <a:avLst/>
          </a:prstGeom>
        </p:spPr>
      </p:pic>
      <p:sp>
        <p:nvSpPr>
          <p:cNvPr id="45" name="TextBox 39">
            <a:extLst>
              <a:ext uri="{FF2B5EF4-FFF2-40B4-BE49-F238E27FC236}">
                <a16:creationId xmlns:a16="http://schemas.microsoft.com/office/drawing/2014/main" id="{DE1C2128-DF05-469F-B392-6DDB8B0E12BC}"/>
              </a:ext>
            </a:extLst>
          </p:cNvPr>
          <p:cNvSpPr txBox="1"/>
          <p:nvPr/>
        </p:nvSpPr>
        <p:spPr>
          <a:xfrm>
            <a:off x="7666761" y="4631613"/>
            <a:ext cx="8302148" cy="1670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375"/>
              </a:spcBef>
              <a:spcAft>
                <a:spcPts val="375"/>
              </a:spcAft>
            </a:pP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400" dirty="0">
                <a:solidFill>
                  <a:srgbClr val="433831"/>
                </a:solidFill>
                <a:effectLst/>
                <a:latin typeface="Alegreya Medium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400" dirty="0">
              <a:solidFill>
                <a:srgbClr val="433831"/>
              </a:solidFill>
              <a:effectLst/>
              <a:latin typeface="Alegreya Medium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91500F-706A-4D93-AD17-2E76746A5B16}"/>
              </a:ext>
            </a:extLst>
          </p:cNvPr>
          <p:cNvGrpSpPr/>
          <p:nvPr/>
        </p:nvGrpSpPr>
        <p:grpSpPr>
          <a:xfrm>
            <a:off x="7330293" y="6504842"/>
            <a:ext cx="8374946" cy="2473571"/>
            <a:chOff x="7169125" y="6505164"/>
            <a:chExt cx="8374946" cy="2473571"/>
          </a:xfrm>
        </p:grpSpPr>
        <p:sp>
          <p:nvSpPr>
            <p:cNvPr id="46" name="Right Arrow 16">
              <a:extLst>
                <a:ext uri="{FF2B5EF4-FFF2-40B4-BE49-F238E27FC236}">
                  <a16:creationId xmlns:a16="http://schemas.microsoft.com/office/drawing/2014/main" id="{9EA71571-BBB0-4305-9313-137D4F93773D}"/>
                </a:ext>
              </a:extLst>
            </p:cNvPr>
            <p:cNvSpPr/>
            <p:nvPr/>
          </p:nvSpPr>
          <p:spPr>
            <a:xfrm>
              <a:off x="7169125" y="6505164"/>
              <a:ext cx="8374946" cy="2421379"/>
            </a:xfrm>
            <a:prstGeom prst="rightArrow">
              <a:avLst/>
            </a:prstGeom>
            <a:solidFill>
              <a:srgbClr val="FFF6E7"/>
            </a:solidFill>
            <a:ln>
              <a:solidFill>
                <a:srgbClr val="8D63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33">
              <a:extLst>
                <a:ext uri="{FF2B5EF4-FFF2-40B4-BE49-F238E27FC236}">
                  <a16:creationId xmlns:a16="http://schemas.microsoft.com/office/drawing/2014/main" id="{B8D17A5A-C0F7-4374-9A9D-343DEA043E47}"/>
                </a:ext>
              </a:extLst>
            </p:cNvPr>
            <p:cNvSpPr txBox="1"/>
            <p:nvPr/>
          </p:nvSpPr>
          <p:spPr>
            <a:xfrm>
              <a:off x="7255910" y="7220790"/>
              <a:ext cx="7111377" cy="17579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Hồ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Chí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Minh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cho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rằng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: “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Việc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học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không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bao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giờ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cùng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,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còn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sống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còn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phải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b="1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học</a:t>
              </a:r>
              <a:r>
                <a:rPr lang="en-US" sz="3400" b="1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1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3076" y="1993278"/>
            <a:ext cx="10018703" cy="21687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78417" y="2297346"/>
            <a:ext cx="7412212" cy="1650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1363" indent="-741363" algn="ctr">
              <a:lnSpc>
                <a:spcPts val="4242"/>
              </a:lnSpc>
            </a:pP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III.Giải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thích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câu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nói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:”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Vì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lợi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ích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mười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năm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trồng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cây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.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Vì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lợi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ích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trăm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năm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trồng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người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egreya ExtraBold" pitchFamily="2" charset="0"/>
                <a:cs typeface="Times New Roman" panose="02020603050405020304" pitchFamily="18" charset="0"/>
              </a:rPr>
              <a:t>”</a:t>
            </a:r>
            <a:endParaRPr lang="en-US" sz="4200" dirty="0">
              <a:solidFill>
                <a:srgbClr val="433831"/>
              </a:solidFill>
              <a:latin typeface="Alegreya ExtraBold" pitchFamily="2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 rot="-309947">
            <a:off x="9491394" y="1186362"/>
            <a:ext cx="5629656" cy="4952249"/>
            <a:chOff x="0" y="0"/>
            <a:chExt cx="1737657" cy="15953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00" name="Picture 4" descr="Lời Bác Hồ dạy ngày này năm xưa: “Vì lợi ích mười năm thì phải trồn... -  Báo Hải Quân Việt Nam">
            <a:extLst>
              <a:ext uri="{FF2B5EF4-FFF2-40B4-BE49-F238E27FC236}">
                <a16:creationId xmlns:a16="http://schemas.microsoft.com/office/drawing/2014/main" id="{1909B522-223D-4B5A-8031-3ABFCC83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1428">
            <a:off x="9683918" y="1488142"/>
            <a:ext cx="5327111" cy="410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9"/>
          <p:cNvGrpSpPr/>
          <p:nvPr/>
        </p:nvGrpSpPr>
        <p:grpSpPr>
          <a:xfrm rot="454389">
            <a:off x="10635693" y="4880741"/>
            <a:ext cx="5806376" cy="4763354"/>
            <a:chOff x="0" y="0"/>
            <a:chExt cx="1737657" cy="159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01715">
            <a:off x="8689419" y="7636544"/>
            <a:ext cx="1450030" cy="113063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649553">
            <a:off x="16984578" y="2613968"/>
            <a:ext cx="1562518" cy="128978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15CA449-000B-4486-BE4E-478650F0441B}"/>
              </a:ext>
            </a:extLst>
          </p:cNvPr>
          <p:cNvGrpSpPr/>
          <p:nvPr/>
        </p:nvGrpSpPr>
        <p:grpSpPr>
          <a:xfrm>
            <a:off x="352115" y="8170433"/>
            <a:ext cx="3153086" cy="615553"/>
            <a:chOff x="352115" y="8170433"/>
            <a:chExt cx="3153086" cy="615553"/>
          </a:xfrm>
        </p:grpSpPr>
        <p:grpSp>
          <p:nvGrpSpPr>
            <p:cNvPr id="59" name="Group 4">
              <a:extLst>
                <a:ext uri="{FF2B5EF4-FFF2-40B4-BE49-F238E27FC236}">
                  <a16:creationId xmlns:a16="http://schemas.microsoft.com/office/drawing/2014/main" id="{66EC3E6B-766F-4185-AEE5-008E7657E50D}"/>
                </a:ext>
              </a:extLst>
            </p:cNvPr>
            <p:cNvGrpSpPr/>
            <p:nvPr/>
          </p:nvGrpSpPr>
          <p:grpSpPr>
            <a:xfrm>
              <a:off x="352115" y="8194748"/>
              <a:ext cx="3153086" cy="487461"/>
              <a:chOff x="0" y="0"/>
              <a:chExt cx="1206022" cy="445229"/>
            </a:xfrm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A966755E-EF9D-426D-893A-1EB1C7AD84F4}"/>
                  </a:ext>
                </a:extLst>
              </p:cNvPr>
              <p:cNvSpPr/>
              <p:nvPr/>
            </p:nvSpPr>
            <p:spPr>
              <a:xfrm>
                <a:off x="0" y="0"/>
                <a:ext cx="1206022" cy="445229"/>
              </a:xfrm>
              <a:custGeom>
                <a:avLst/>
                <a:gdLst/>
                <a:ahLst/>
                <a:cxnLst/>
                <a:rect l="l" t="t" r="r" b="b"/>
                <a:pathLst>
                  <a:path w="1206022" h="445229">
                    <a:moveTo>
                      <a:pt x="30830" y="0"/>
                    </a:moveTo>
                    <a:lnTo>
                      <a:pt x="1175193" y="0"/>
                    </a:lnTo>
                    <a:cubicBezTo>
                      <a:pt x="1183369" y="0"/>
                      <a:pt x="1191211" y="3248"/>
                      <a:pt x="1196992" y="9030"/>
                    </a:cubicBezTo>
                    <a:cubicBezTo>
                      <a:pt x="1202774" y="14811"/>
                      <a:pt x="1206022" y="22653"/>
                      <a:pt x="1206022" y="30830"/>
                    </a:cubicBezTo>
                    <a:lnTo>
                      <a:pt x="1206022" y="414399"/>
                    </a:lnTo>
                    <a:cubicBezTo>
                      <a:pt x="1206022" y="431426"/>
                      <a:pt x="1192219" y="445229"/>
                      <a:pt x="1175193" y="445229"/>
                    </a:cubicBezTo>
                    <a:lnTo>
                      <a:pt x="30830" y="445229"/>
                    </a:lnTo>
                    <a:cubicBezTo>
                      <a:pt x="13803" y="445229"/>
                      <a:pt x="0" y="431426"/>
                      <a:pt x="0" y="414399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CE7D5F"/>
                </a:solidFill>
              </a:ln>
            </p:spPr>
          </p:sp>
          <p:sp>
            <p:nvSpPr>
              <p:cNvPr id="61" name="TextBox 6">
                <a:extLst>
                  <a:ext uri="{FF2B5EF4-FFF2-40B4-BE49-F238E27FC236}">
                    <a16:creationId xmlns:a16="http://schemas.microsoft.com/office/drawing/2014/main" id="{FA4F31DB-25D1-4243-876B-2C70D5C53CB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Alegreya ExtraBold" pitchFamily="2" charset="0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F5523D-58F1-43B7-A5F9-1B5FCB33C40E}"/>
                </a:ext>
              </a:extLst>
            </p:cNvPr>
            <p:cNvSpPr txBox="1"/>
            <p:nvPr/>
          </p:nvSpPr>
          <p:spPr>
            <a:xfrm>
              <a:off x="417366" y="8170433"/>
              <a:ext cx="29740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just">
                <a:buFont typeface="Wingdings" panose="05000000000000000000" pitchFamily="2" charset="2"/>
                <a:buChar char="Ø"/>
              </a:pP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Trồng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người</a:t>
              </a:r>
              <a:endPara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78C424-F098-4DE2-9D35-A90F4DAE64C8}"/>
              </a:ext>
            </a:extLst>
          </p:cNvPr>
          <p:cNvGrpSpPr/>
          <p:nvPr/>
        </p:nvGrpSpPr>
        <p:grpSpPr>
          <a:xfrm>
            <a:off x="349938" y="7310383"/>
            <a:ext cx="3153086" cy="615553"/>
            <a:chOff x="352115" y="8153034"/>
            <a:chExt cx="3153086" cy="615553"/>
          </a:xfrm>
        </p:grpSpPr>
        <p:grpSp>
          <p:nvGrpSpPr>
            <p:cNvPr id="70" name="Group 4">
              <a:extLst>
                <a:ext uri="{FF2B5EF4-FFF2-40B4-BE49-F238E27FC236}">
                  <a16:creationId xmlns:a16="http://schemas.microsoft.com/office/drawing/2014/main" id="{EC91195A-949B-4F4B-8FC3-AC75C1813B5A}"/>
                </a:ext>
              </a:extLst>
            </p:cNvPr>
            <p:cNvGrpSpPr/>
            <p:nvPr/>
          </p:nvGrpSpPr>
          <p:grpSpPr>
            <a:xfrm>
              <a:off x="352115" y="8194748"/>
              <a:ext cx="3153086" cy="487461"/>
              <a:chOff x="0" y="0"/>
              <a:chExt cx="1206022" cy="445229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4B9B2182-98F0-4F77-949A-61D5E846312C}"/>
                  </a:ext>
                </a:extLst>
              </p:cNvPr>
              <p:cNvSpPr/>
              <p:nvPr/>
            </p:nvSpPr>
            <p:spPr>
              <a:xfrm>
                <a:off x="0" y="0"/>
                <a:ext cx="1206022" cy="445229"/>
              </a:xfrm>
              <a:custGeom>
                <a:avLst/>
                <a:gdLst/>
                <a:ahLst/>
                <a:cxnLst/>
                <a:rect l="l" t="t" r="r" b="b"/>
                <a:pathLst>
                  <a:path w="1206022" h="445229">
                    <a:moveTo>
                      <a:pt x="30830" y="0"/>
                    </a:moveTo>
                    <a:lnTo>
                      <a:pt x="1175193" y="0"/>
                    </a:lnTo>
                    <a:cubicBezTo>
                      <a:pt x="1183369" y="0"/>
                      <a:pt x="1191211" y="3248"/>
                      <a:pt x="1196992" y="9030"/>
                    </a:cubicBezTo>
                    <a:cubicBezTo>
                      <a:pt x="1202774" y="14811"/>
                      <a:pt x="1206022" y="22653"/>
                      <a:pt x="1206022" y="30830"/>
                    </a:cubicBezTo>
                    <a:lnTo>
                      <a:pt x="1206022" y="414399"/>
                    </a:lnTo>
                    <a:cubicBezTo>
                      <a:pt x="1206022" y="431426"/>
                      <a:pt x="1192219" y="445229"/>
                      <a:pt x="1175193" y="445229"/>
                    </a:cubicBezTo>
                    <a:lnTo>
                      <a:pt x="30830" y="445229"/>
                    </a:lnTo>
                    <a:cubicBezTo>
                      <a:pt x="13803" y="445229"/>
                      <a:pt x="0" y="431426"/>
                      <a:pt x="0" y="414399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CE7D5F"/>
                </a:solidFill>
              </a:ln>
            </p:spPr>
          </p:sp>
          <p:sp>
            <p:nvSpPr>
              <p:cNvPr id="73" name="TextBox 6">
                <a:extLst>
                  <a:ext uri="{FF2B5EF4-FFF2-40B4-BE49-F238E27FC236}">
                    <a16:creationId xmlns:a16="http://schemas.microsoft.com/office/drawing/2014/main" id="{66E2B8F1-09CC-483D-8315-89E56FE0BDD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Alegreya ExtraBold" pitchFamily="2" charset="0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01A29E4-E980-41A8-91DB-64B5F97D854D}"/>
                </a:ext>
              </a:extLst>
            </p:cNvPr>
            <p:cNvSpPr txBox="1"/>
            <p:nvPr/>
          </p:nvSpPr>
          <p:spPr>
            <a:xfrm>
              <a:off x="418340" y="8153034"/>
              <a:ext cx="29740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just">
                <a:buFont typeface="Wingdings" panose="05000000000000000000" pitchFamily="2" charset="2"/>
                <a:buChar char="Ø"/>
              </a:pP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Trồng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cây</a:t>
              </a:r>
              <a:endPara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2308A3-B59A-4E42-8F77-59257497CE8B}"/>
              </a:ext>
            </a:extLst>
          </p:cNvPr>
          <p:cNvGrpSpPr/>
          <p:nvPr/>
        </p:nvGrpSpPr>
        <p:grpSpPr>
          <a:xfrm>
            <a:off x="349938" y="6365338"/>
            <a:ext cx="3153086" cy="615553"/>
            <a:chOff x="352115" y="8153034"/>
            <a:chExt cx="3153086" cy="615553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id="{2C16E106-6C81-4B03-9760-E1BFF0566AD3}"/>
                </a:ext>
              </a:extLst>
            </p:cNvPr>
            <p:cNvGrpSpPr/>
            <p:nvPr/>
          </p:nvGrpSpPr>
          <p:grpSpPr>
            <a:xfrm>
              <a:off x="352115" y="8194748"/>
              <a:ext cx="3153086" cy="487461"/>
              <a:chOff x="0" y="0"/>
              <a:chExt cx="1206022" cy="445229"/>
            </a:xfrm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A768AC6B-C97F-4A2C-955C-E73B44E83AE1}"/>
                  </a:ext>
                </a:extLst>
              </p:cNvPr>
              <p:cNvSpPr/>
              <p:nvPr/>
            </p:nvSpPr>
            <p:spPr>
              <a:xfrm>
                <a:off x="0" y="0"/>
                <a:ext cx="1206022" cy="445229"/>
              </a:xfrm>
              <a:custGeom>
                <a:avLst/>
                <a:gdLst/>
                <a:ahLst/>
                <a:cxnLst/>
                <a:rect l="l" t="t" r="r" b="b"/>
                <a:pathLst>
                  <a:path w="1206022" h="445229">
                    <a:moveTo>
                      <a:pt x="30830" y="0"/>
                    </a:moveTo>
                    <a:lnTo>
                      <a:pt x="1175193" y="0"/>
                    </a:lnTo>
                    <a:cubicBezTo>
                      <a:pt x="1183369" y="0"/>
                      <a:pt x="1191211" y="3248"/>
                      <a:pt x="1196992" y="9030"/>
                    </a:cubicBezTo>
                    <a:cubicBezTo>
                      <a:pt x="1202774" y="14811"/>
                      <a:pt x="1206022" y="22653"/>
                      <a:pt x="1206022" y="30830"/>
                    </a:cubicBezTo>
                    <a:lnTo>
                      <a:pt x="1206022" y="414399"/>
                    </a:lnTo>
                    <a:cubicBezTo>
                      <a:pt x="1206022" y="431426"/>
                      <a:pt x="1192219" y="445229"/>
                      <a:pt x="1175193" y="445229"/>
                    </a:cubicBezTo>
                    <a:lnTo>
                      <a:pt x="30830" y="445229"/>
                    </a:lnTo>
                    <a:cubicBezTo>
                      <a:pt x="13803" y="445229"/>
                      <a:pt x="0" y="431426"/>
                      <a:pt x="0" y="414399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CE7D5F"/>
                </a:solidFill>
              </a:ln>
            </p:spPr>
          </p:sp>
          <p:sp>
            <p:nvSpPr>
              <p:cNvPr id="78" name="TextBox 6">
                <a:extLst>
                  <a:ext uri="{FF2B5EF4-FFF2-40B4-BE49-F238E27FC236}">
                    <a16:creationId xmlns:a16="http://schemas.microsoft.com/office/drawing/2014/main" id="{23BA294E-7795-4BC0-B4A8-01927ACD2B4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Alegreya ExtraBold" pitchFamily="2" charset="0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17A390-F89A-4C5A-85BA-5635605BD70C}"/>
                </a:ext>
              </a:extLst>
            </p:cNvPr>
            <p:cNvSpPr txBox="1"/>
            <p:nvPr/>
          </p:nvSpPr>
          <p:spPr>
            <a:xfrm>
              <a:off x="418340" y="8153034"/>
              <a:ext cx="29740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just">
                <a:buFont typeface="Wingdings" panose="05000000000000000000" pitchFamily="2" charset="2"/>
                <a:buChar char="Ø"/>
              </a:pP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Trăm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năm</a:t>
              </a:r>
              <a:endPara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979F4D0-F37F-4AB4-883B-2B9BDB5C3C90}"/>
              </a:ext>
            </a:extLst>
          </p:cNvPr>
          <p:cNvGrpSpPr/>
          <p:nvPr/>
        </p:nvGrpSpPr>
        <p:grpSpPr>
          <a:xfrm>
            <a:off x="349938" y="5455720"/>
            <a:ext cx="3153086" cy="615553"/>
            <a:chOff x="352115" y="8153034"/>
            <a:chExt cx="3153086" cy="615553"/>
          </a:xfrm>
        </p:grpSpPr>
        <p:grpSp>
          <p:nvGrpSpPr>
            <p:cNvPr id="80" name="Group 4">
              <a:extLst>
                <a:ext uri="{FF2B5EF4-FFF2-40B4-BE49-F238E27FC236}">
                  <a16:creationId xmlns:a16="http://schemas.microsoft.com/office/drawing/2014/main" id="{AA4ECE4D-A91D-45B5-94FE-BD72DA5A88EA}"/>
                </a:ext>
              </a:extLst>
            </p:cNvPr>
            <p:cNvGrpSpPr/>
            <p:nvPr/>
          </p:nvGrpSpPr>
          <p:grpSpPr>
            <a:xfrm>
              <a:off x="352115" y="8194748"/>
              <a:ext cx="3153086" cy="487461"/>
              <a:chOff x="0" y="0"/>
              <a:chExt cx="1206022" cy="445229"/>
            </a:xfrm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81148515-11A4-450F-B7C7-427C1DB03C13}"/>
                  </a:ext>
                </a:extLst>
              </p:cNvPr>
              <p:cNvSpPr/>
              <p:nvPr/>
            </p:nvSpPr>
            <p:spPr>
              <a:xfrm>
                <a:off x="0" y="0"/>
                <a:ext cx="1206022" cy="445229"/>
              </a:xfrm>
              <a:custGeom>
                <a:avLst/>
                <a:gdLst/>
                <a:ahLst/>
                <a:cxnLst/>
                <a:rect l="l" t="t" r="r" b="b"/>
                <a:pathLst>
                  <a:path w="1206022" h="445229">
                    <a:moveTo>
                      <a:pt x="30830" y="0"/>
                    </a:moveTo>
                    <a:lnTo>
                      <a:pt x="1175193" y="0"/>
                    </a:lnTo>
                    <a:cubicBezTo>
                      <a:pt x="1183369" y="0"/>
                      <a:pt x="1191211" y="3248"/>
                      <a:pt x="1196992" y="9030"/>
                    </a:cubicBezTo>
                    <a:cubicBezTo>
                      <a:pt x="1202774" y="14811"/>
                      <a:pt x="1206022" y="22653"/>
                      <a:pt x="1206022" y="30830"/>
                    </a:cubicBezTo>
                    <a:lnTo>
                      <a:pt x="1206022" y="414399"/>
                    </a:lnTo>
                    <a:cubicBezTo>
                      <a:pt x="1206022" y="431426"/>
                      <a:pt x="1192219" y="445229"/>
                      <a:pt x="1175193" y="445229"/>
                    </a:cubicBezTo>
                    <a:lnTo>
                      <a:pt x="30830" y="445229"/>
                    </a:lnTo>
                    <a:cubicBezTo>
                      <a:pt x="13803" y="445229"/>
                      <a:pt x="0" y="431426"/>
                      <a:pt x="0" y="414399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CE7D5F"/>
                </a:solidFill>
              </a:ln>
            </p:spPr>
          </p:sp>
          <p:sp>
            <p:nvSpPr>
              <p:cNvPr id="83" name="TextBox 6">
                <a:extLst>
                  <a:ext uri="{FF2B5EF4-FFF2-40B4-BE49-F238E27FC236}">
                    <a16:creationId xmlns:a16="http://schemas.microsoft.com/office/drawing/2014/main" id="{51C001E1-D415-4F3C-A2B7-D4916F4A46E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Alegreya ExtraBold" pitchFamily="2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CA8714B-8449-4DD5-9726-7A97B747970A}"/>
                </a:ext>
              </a:extLst>
            </p:cNvPr>
            <p:cNvSpPr txBox="1"/>
            <p:nvPr/>
          </p:nvSpPr>
          <p:spPr>
            <a:xfrm>
              <a:off x="418340" y="8153034"/>
              <a:ext cx="29740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just">
                <a:buFont typeface="Wingdings" panose="05000000000000000000" pitchFamily="2" charset="2"/>
                <a:buChar char="Ø"/>
              </a:pP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Mười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năm</a:t>
              </a:r>
              <a:endPara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1362919-1B26-4800-B414-7B0E059F7554}"/>
              </a:ext>
            </a:extLst>
          </p:cNvPr>
          <p:cNvGrpSpPr/>
          <p:nvPr/>
        </p:nvGrpSpPr>
        <p:grpSpPr>
          <a:xfrm>
            <a:off x="4227287" y="8153034"/>
            <a:ext cx="4309289" cy="615553"/>
            <a:chOff x="352115" y="8170433"/>
            <a:chExt cx="3153086" cy="615553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id="{C0562733-CA64-4F2C-9B61-9DBCA7490BBC}"/>
                </a:ext>
              </a:extLst>
            </p:cNvPr>
            <p:cNvGrpSpPr/>
            <p:nvPr/>
          </p:nvGrpSpPr>
          <p:grpSpPr>
            <a:xfrm>
              <a:off x="352115" y="8194748"/>
              <a:ext cx="3153086" cy="487461"/>
              <a:chOff x="0" y="0"/>
              <a:chExt cx="1206022" cy="445229"/>
            </a:xfrm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41DAE68C-CC31-4102-A581-8DA8DB8CC5BA}"/>
                  </a:ext>
                </a:extLst>
              </p:cNvPr>
              <p:cNvSpPr/>
              <p:nvPr/>
            </p:nvSpPr>
            <p:spPr>
              <a:xfrm>
                <a:off x="0" y="0"/>
                <a:ext cx="1206022" cy="445229"/>
              </a:xfrm>
              <a:custGeom>
                <a:avLst/>
                <a:gdLst/>
                <a:ahLst/>
                <a:cxnLst/>
                <a:rect l="l" t="t" r="r" b="b"/>
                <a:pathLst>
                  <a:path w="1206022" h="445229">
                    <a:moveTo>
                      <a:pt x="30830" y="0"/>
                    </a:moveTo>
                    <a:lnTo>
                      <a:pt x="1175193" y="0"/>
                    </a:lnTo>
                    <a:cubicBezTo>
                      <a:pt x="1183369" y="0"/>
                      <a:pt x="1191211" y="3248"/>
                      <a:pt x="1196992" y="9030"/>
                    </a:cubicBezTo>
                    <a:cubicBezTo>
                      <a:pt x="1202774" y="14811"/>
                      <a:pt x="1206022" y="22653"/>
                      <a:pt x="1206022" y="30830"/>
                    </a:cubicBezTo>
                    <a:lnTo>
                      <a:pt x="1206022" y="414399"/>
                    </a:lnTo>
                    <a:cubicBezTo>
                      <a:pt x="1206022" y="431426"/>
                      <a:pt x="1192219" y="445229"/>
                      <a:pt x="1175193" y="445229"/>
                    </a:cubicBezTo>
                    <a:lnTo>
                      <a:pt x="30830" y="445229"/>
                    </a:lnTo>
                    <a:cubicBezTo>
                      <a:pt x="13803" y="445229"/>
                      <a:pt x="0" y="431426"/>
                      <a:pt x="0" y="414399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CE7D5F"/>
                </a:solidFill>
              </a:ln>
            </p:spPr>
          </p:sp>
          <p:sp>
            <p:nvSpPr>
              <p:cNvPr id="88" name="TextBox 6">
                <a:extLst>
                  <a:ext uri="{FF2B5EF4-FFF2-40B4-BE49-F238E27FC236}">
                    <a16:creationId xmlns:a16="http://schemas.microsoft.com/office/drawing/2014/main" id="{95E0B6C0-19F4-4BB2-9EAF-FBFF6405DD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Alegreya ExtraBold" pitchFamily="2" charset="0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E81899C-8C3F-4C57-940D-03C00C6657C4}"/>
                </a:ext>
              </a:extLst>
            </p:cNvPr>
            <p:cNvSpPr txBox="1"/>
            <p:nvPr/>
          </p:nvSpPr>
          <p:spPr>
            <a:xfrm>
              <a:off x="417366" y="8170433"/>
              <a:ext cx="29740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just">
                <a:buFont typeface="Wingdings" panose="05000000000000000000" pitchFamily="2" charset="2"/>
                <a:buChar char="ü"/>
              </a:pP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Sự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nghiệp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giáo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dục</a:t>
              </a:r>
              <a:endPara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B10804-FAAC-4C2D-9930-35EBD63D19AA}"/>
              </a:ext>
            </a:extLst>
          </p:cNvPr>
          <p:cNvGrpSpPr/>
          <p:nvPr/>
        </p:nvGrpSpPr>
        <p:grpSpPr>
          <a:xfrm>
            <a:off x="4225110" y="7292984"/>
            <a:ext cx="4309289" cy="615553"/>
            <a:chOff x="352115" y="8153034"/>
            <a:chExt cx="3153086" cy="615553"/>
          </a:xfrm>
        </p:grpSpPr>
        <p:grpSp>
          <p:nvGrpSpPr>
            <p:cNvPr id="90" name="Group 4">
              <a:extLst>
                <a:ext uri="{FF2B5EF4-FFF2-40B4-BE49-F238E27FC236}">
                  <a16:creationId xmlns:a16="http://schemas.microsoft.com/office/drawing/2014/main" id="{222F53BB-35F2-4217-AB62-4EBC215235F7}"/>
                </a:ext>
              </a:extLst>
            </p:cNvPr>
            <p:cNvGrpSpPr/>
            <p:nvPr/>
          </p:nvGrpSpPr>
          <p:grpSpPr>
            <a:xfrm>
              <a:off x="352115" y="8194748"/>
              <a:ext cx="3153086" cy="487461"/>
              <a:chOff x="0" y="0"/>
              <a:chExt cx="1206022" cy="445229"/>
            </a:xfrm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id="{23A3A9B5-9E65-49D0-A0B2-875291380B51}"/>
                  </a:ext>
                </a:extLst>
              </p:cNvPr>
              <p:cNvSpPr/>
              <p:nvPr/>
            </p:nvSpPr>
            <p:spPr>
              <a:xfrm>
                <a:off x="0" y="0"/>
                <a:ext cx="1206022" cy="445229"/>
              </a:xfrm>
              <a:custGeom>
                <a:avLst/>
                <a:gdLst/>
                <a:ahLst/>
                <a:cxnLst/>
                <a:rect l="l" t="t" r="r" b="b"/>
                <a:pathLst>
                  <a:path w="1206022" h="445229">
                    <a:moveTo>
                      <a:pt x="30830" y="0"/>
                    </a:moveTo>
                    <a:lnTo>
                      <a:pt x="1175193" y="0"/>
                    </a:lnTo>
                    <a:cubicBezTo>
                      <a:pt x="1183369" y="0"/>
                      <a:pt x="1191211" y="3248"/>
                      <a:pt x="1196992" y="9030"/>
                    </a:cubicBezTo>
                    <a:cubicBezTo>
                      <a:pt x="1202774" y="14811"/>
                      <a:pt x="1206022" y="22653"/>
                      <a:pt x="1206022" y="30830"/>
                    </a:cubicBezTo>
                    <a:lnTo>
                      <a:pt x="1206022" y="414399"/>
                    </a:lnTo>
                    <a:cubicBezTo>
                      <a:pt x="1206022" y="431426"/>
                      <a:pt x="1192219" y="445229"/>
                      <a:pt x="1175193" y="445229"/>
                    </a:cubicBezTo>
                    <a:lnTo>
                      <a:pt x="30830" y="445229"/>
                    </a:lnTo>
                    <a:cubicBezTo>
                      <a:pt x="13803" y="445229"/>
                      <a:pt x="0" y="431426"/>
                      <a:pt x="0" y="414399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CE7D5F"/>
                </a:solidFill>
              </a:ln>
            </p:spPr>
          </p:sp>
          <p:sp>
            <p:nvSpPr>
              <p:cNvPr id="93" name="TextBox 6">
                <a:extLst>
                  <a:ext uri="{FF2B5EF4-FFF2-40B4-BE49-F238E27FC236}">
                    <a16:creationId xmlns:a16="http://schemas.microsoft.com/office/drawing/2014/main" id="{B15BFAA2-3B5F-41A8-9894-A07FDEC774B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Alegreya ExtraBold" pitchFamily="2" charset="0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CEB0D39-457A-4B6C-A35D-D7B51DF9201F}"/>
                </a:ext>
              </a:extLst>
            </p:cNvPr>
            <p:cNvSpPr txBox="1"/>
            <p:nvPr/>
          </p:nvSpPr>
          <p:spPr>
            <a:xfrm>
              <a:off x="418340" y="8153034"/>
              <a:ext cx="29740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just">
                <a:buFont typeface="Wingdings" panose="05000000000000000000" pitchFamily="2" charset="2"/>
                <a:buChar char="ü"/>
              </a:pP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Kinh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tế</a:t>
              </a:r>
              <a:endPara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CFBE58A-A815-42F7-8689-0B7E75AADE77}"/>
              </a:ext>
            </a:extLst>
          </p:cNvPr>
          <p:cNvGrpSpPr/>
          <p:nvPr/>
        </p:nvGrpSpPr>
        <p:grpSpPr>
          <a:xfrm>
            <a:off x="4225110" y="6347939"/>
            <a:ext cx="4309289" cy="615553"/>
            <a:chOff x="352115" y="8153034"/>
            <a:chExt cx="3153086" cy="615553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id="{D51B9177-6747-45A7-835C-D58E99E2A32E}"/>
                </a:ext>
              </a:extLst>
            </p:cNvPr>
            <p:cNvGrpSpPr/>
            <p:nvPr/>
          </p:nvGrpSpPr>
          <p:grpSpPr>
            <a:xfrm>
              <a:off x="352115" y="8194748"/>
              <a:ext cx="3153086" cy="487461"/>
              <a:chOff x="0" y="0"/>
              <a:chExt cx="1206022" cy="445229"/>
            </a:xfrm>
          </p:grpSpPr>
          <p:sp>
            <p:nvSpPr>
              <p:cNvPr id="97" name="Freeform 5">
                <a:extLst>
                  <a:ext uri="{FF2B5EF4-FFF2-40B4-BE49-F238E27FC236}">
                    <a16:creationId xmlns:a16="http://schemas.microsoft.com/office/drawing/2014/main" id="{6A272F9F-AA7E-4618-8DE6-7FE648830574}"/>
                  </a:ext>
                </a:extLst>
              </p:cNvPr>
              <p:cNvSpPr/>
              <p:nvPr/>
            </p:nvSpPr>
            <p:spPr>
              <a:xfrm>
                <a:off x="0" y="0"/>
                <a:ext cx="1206022" cy="445229"/>
              </a:xfrm>
              <a:custGeom>
                <a:avLst/>
                <a:gdLst/>
                <a:ahLst/>
                <a:cxnLst/>
                <a:rect l="l" t="t" r="r" b="b"/>
                <a:pathLst>
                  <a:path w="1206022" h="445229">
                    <a:moveTo>
                      <a:pt x="30830" y="0"/>
                    </a:moveTo>
                    <a:lnTo>
                      <a:pt x="1175193" y="0"/>
                    </a:lnTo>
                    <a:cubicBezTo>
                      <a:pt x="1183369" y="0"/>
                      <a:pt x="1191211" y="3248"/>
                      <a:pt x="1196992" y="9030"/>
                    </a:cubicBezTo>
                    <a:cubicBezTo>
                      <a:pt x="1202774" y="14811"/>
                      <a:pt x="1206022" y="22653"/>
                      <a:pt x="1206022" y="30830"/>
                    </a:cubicBezTo>
                    <a:lnTo>
                      <a:pt x="1206022" y="414399"/>
                    </a:lnTo>
                    <a:cubicBezTo>
                      <a:pt x="1206022" y="431426"/>
                      <a:pt x="1192219" y="445229"/>
                      <a:pt x="1175193" y="445229"/>
                    </a:cubicBezTo>
                    <a:lnTo>
                      <a:pt x="30830" y="445229"/>
                    </a:lnTo>
                    <a:cubicBezTo>
                      <a:pt x="13803" y="445229"/>
                      <a:pt x="0" y="431426"/>
                      <a:pt x="0" y="414399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CE7D5F"/>
                </a:solidFill>
              </a:ln>
            </p:spPr>
          </p:sp>
          <p:sp>
            <p:nvSpPr>
              <p:cNvPr id="98" name="TextBox 6">
                <a:extLst>
                  <a:ext uri="{FF2B5EF4-FFF2-40B4-BE49-F238E27FC236}">
                    <a16:creationId xmlns:a16="http://schemas.microsoft.com/office/drawing/2014/main" id="{49036103-9C2A-4D55-A4FA-0C5D006A657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Alegreya ExtraBold" pitchFamily="2" charset="0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135004-94AF-4F02-970E-CF7CDD7F9067}"/>
                </a:ext>
              </a:extLst>
            </p:cNvPr>
            <p:cNvSpPr txBox="1"/>
            <p:nvPr/>
          </p:nvSpPr>
          <p:spPr>
            <a:xfrm>
              <a:off x="418340" y="8153034"/>
              <a:ext cx="29740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just">
                <a:buFont typeface="Wingdings" panose="05000000000000000000" pitchFamily="2" charset="2"/>
                <a:buChar char="ü"/>
              </a:pP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Thời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gian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dài</a:t>
              </a:r>
              <a:endPara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522414-0CCB-4ACF-8902-4A224222ED60}"/>
              </a:ext>
            </a:extLst>
          </p:cNvPr>
          <p:cNvGrpSpPr/>
          <p:nvPr/>
        </p:nvGrpSpPr>
        <p:grpSpPr>
          <a:xfrm>
            <a:off x="4225110" y="5438321"/>
            <a:ext cx="4309289" cy="615553"/>
            <a:chOff x="352115" y="8153034"/>
            <a:chExt cx="3153086" cy="615553"/>
          </a:xfrm>
        </p:grpSpPr>
        <p:grpSp>
          <p:nvGrpSpPr>
            <p:cNvPr id="100" name="Group 4">
              <a:extLst>
                <a:ext uri="{FF2B5EF4-FFF2-40B4-BE49-F238E27FC236}">
                  <a16:creationId xmlns:a16="http://schemas.microsoft.com/office/drawing/2014/main" id="{886319D1-3D7D-47D9-815B-177719FCDD55}"/>
                </a:ext>
              </a:extLst>
            </p:cNvPr>
            <p:cNvGrpSpPr/>
            <p:nvPr/>
          </p:nvGrpSpPr>
          <p:grpSpPr>
            <a:xfrm>
              <a:off x="352115" y="8194748"/>
              <a:ext cx="3153086" cy="487461"/>
              <a:chOff x="0" y="0"/>
              <a:chExt cx="1206022" cy="445229"/>
            </a:xfrm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id="{8510FAB0-E0A2-4948-B0D5-0FAFD5D5EB68}"/>
                  </a:ext>
                </a:extLst>
              </p:cNvPr>
              <p:cNvSpPr/>
              <p:nvPr/>
            </p:nvSpPr>
            <p:spPr>
              <a:xfrm>
                <a:off x="0" y="0"/>
                <a:ext cx="1206022" cy="445229"/>
              </a:xfrm>
              <a:custGeom>
                <a:avLst/>
                <a:gdLst/>
                <a:ahLst/>
                <a:cxnLst/>
                <a:rect l="l" t="t" r="r" b="b"/>
                <a:pathLst>
                  <a:path w="1206022" h="445229">
                    <a:moveTo>
                      <a:pt x="30830" y="0"/>
                    </a:moveTo>
                    <a:lnTo>
                      <a:pt x="1175193" y="0"/>
                    </a:lnTo>
                    <a:cubicBezTo>
                      <a:pt x="1183369" y="0"/>
                      <a:pt x="1191211" y="3248"/>
                      <a:pt x="1196992" y="9030"/>
                    </a:cubicBezTo>
                    <a:cubicBezTo>
                      <a:pt x="1202774" y="14811"/>
                      <a:pt x="1206022" y="22653"/>
                      <a:pt x="1206022" y="30830"/>
                    </a:cubicBezTo>
                    <a:lnTo>
                      <a:pt x="1206022" y="414399"/>
                    </a:lnTo>
                    <a:cubicBezTo>
                      <a:pt x="1206022" y="431426"/>
                      <a:pt x="1192219" y="445229"/>
                      <a:pt x="1175193" y="445229"/>
                    </a:cubicBezTo>
                    <a:lnTo>
                      <a:pt x="30830" y="445229"/>
                    </a:lnTo>
                    <a:cubicBezTo>
                      <a:pt x="13803" y="445229"/>
                      <a:pt x="0" y="431426"/>
                      <a:pt x="0" y="414399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CE7D5F"/>
                </a:solidFill>
              </a:ln>
            </p:spPr>
          </p:sp>
          <p:sp>
            <p:nvSpPr>
              <p:cNvPr id="103" name="TextBox 6">
                <a:extLst>
                  <a:ext uri="{FF2B5EF4-FFF2-40B4-BE49-F238E27FC236}">
                    <a16:creationId xmlns:a16="http://schemas.microsoft.com/office/drawing/2014/main" id="{F95F7645-6CCF-4894-B58B-3AA731076E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>
                  <a:latin typeface="Alegreya ExtraBold" pitchFamily="2" charset="0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8D336CE-517E-45D9-9878-8B935018E192}"/>
                </a:ext>
              </a:extLst>
            </p:cNvPr>
            <p:cNvSpPr txBox="1"/>
            <p:nvPr/>
          </p:nvSpPr>
          <p:spPr>
            <a:xfrm>
              <a:off x="418340" y="8153034"/>
              <a:ext cx="29740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just">
                <a:buFont typeface="Wingdings" panose="05000000000000000000" pitchFamily="2" charset="2"/>
                <a:buChar char="ü"/>
              </a:pP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Thời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gian</a:t>
              </a:r>
              <a:r>
                <a:rPr lang="en-US" sz="3400" dirty="0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chemeClr val="bg1">
                      <a:lumMod val="10000"/>
                    </a:schemeClr>
                  </a:solidFill>
                  <a:latin typeface="Alegreya Medium" pitchFamily="2" charset="0"/>
                  <a:cs typeface="Times New Roman" panose="02020603050405020304" pitchFamily="18" charset="0"/>
                </a:rPr>
                <a:t>ngắn</a:t>
              </a:r>
              <a:endPara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D7E1C5E2-4DA8-4FE1-8322-9479678FBCCC}"/>
              </a:ext>
            </a:extLst>
          </p:cNvPr>
          <p:cNvSpPr/>
          <p:nvPr/>
        </p:nvSpPr>
        <p:spPr>
          <a:xfrm>
            <a:off x="3538883" y="7452090"/>
            <a:ext cx="639692" cy="321284"/>
          </a:xfrm>
          <a:prstGeom prst="right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263CE2D6-BAD7-4E1B-ACE1-013E28A00294}"/>
              </a:ext>
            </a:extLst>
          </p:cNvPr>
          <p:cNvSpPr/>
          <p:nvPr/>
        </p:nvSpPr>
        <p:spPr>
          <a:xfrm>
            <a:off x="3541140" y="6509860"/>
            <a:ext cx="639692" cy="321284"/>
          </a:xfrm>
          <a:prstGeom prst="right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1BE4BBE0-117A-491F-B871-32B7ABA7BD65}"/>
              </a:ext>
            </a:extLst>
          </p:cNvPr>
          <p:cNvSpPr/>
          <p:nvPr/>
        </p:nvSpPr>
        <p:spPr>
          <a:xfrm>
            <a:off x="3551051" y="5602854"/>
            <a:ext cx="639692" cy="321284"/>
          </a:xfrm>
          <a:prstGeom prst="right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13688C59-DF26-4D51-B558-D7956CDC9E07}"/>
              </a:ext>
            </a:extLst>
          </p:cNvPr>
          <p:cNvSpPr/>
          <p:nvPr/>
        </p:nvSpPr>
        <p:spPr>
          <a:xfrm>
            <a:off x="3551051" y="8273140"/>
            <a:ext cx="639692" cy="321284"/>
          </a:xfrm>
          <a:prstGeom prst="right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Không có mô tả ảnh.">
            <a:extLst>
              <a:ext uri="{FF2B5EF4-FFF2-40B4-BE49-F238E27FC236}">
                <a16:creationId xmlns:a16="http://schemas.microsoft.com/office/drawing/2014/main" id="{6F8BD488-7830-4D7E-8C24-ACC2BD12A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5210">
            <a:off x="10780214" y="5207747"/>
            <a:ext cx="5517321" cy="388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9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4" grpId="0" animBg="1"/>
      <p:bldP spid="105" grpId="0" animBg="1"/>
      <p:bldP spid="106" grpId="0" animBg="1"/>
      <p:bldP spid="10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29078" y="1735365"/>
            <a:ext cx="11330322" cy="310836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01715">
            <a:off x="2571349" y="1121922"/>
            <a:ext cx="1450030" cy="1130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635733" y="882623"/>
            <a:ext cx="6647401" cy="76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dirty="0" err="1">
                <a:solidFill>
                  <a:srgbClr val="745E4D"/>
                </a:solidFill>
                <a:latin typeface="Alegreya ExtraBold" pitchFamily="2" charset="0"/>
              </a:rPr>
              <a:t>Vế</a:t>
            </a:r>
            <a:r>
              <a:rPr lang="en-US" sz="5600" dirty="0">
                <a:solidFill>
                  <a:srgbClr val="745E4D"/>
                </a:solidFill>
                <a:latin typeface="Alegreya ExtraBold" pitchFamily="2" charset="0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ExtraBold" pitchFamily="2" charset="0"/>
              </a:rPr>
              <a:t>trước</a:t>
            </a:r>
            <a:endParaRPr lang="en-US" sz="5600" dirty="0">
              <a:solidFill>
                <a:srgbClr val="745E4D"/>
              </a:solidFill>
              <a:latin typeface="Alegreya ExtraBold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F2DDA-3E7A-4DA0-9AC9-861AB7D92AD6}"/>
              </a:ext>
            </a:extLst>
          </p:cNvPr>
          <p:cNvGrpSpPr/>
          <p:nvPr/>
        </p:nvGrpSpPr>
        <p:grpSpPr>
          <a:xfrm>
            <a:off x="7966443" y="5073372"/>
            <a:ext cx="7712521" cy="606323"/>
            <a:chOff x="7966443" y="5073372"/>
            <a:chExt cx="7712521" cy="60632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7966443" y="5073372"/>
              <a:ext cx="678743" cy="606323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8894961" y="5116331"/>
              <a:ext cx="6784003" cy="477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Giảm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ô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nhiễm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môi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trường</a:t>
              </a:r>
              <a:endParaRPr lang="en-US" sz="3400" dirty="0">
                <a:solidFill>
                  <a:srgbClr val="433831"/>
                </a:solidFill>
                <a:latin typeface="Alegreya Medium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CAC940-5D88-4E11-8575-534A203DDA9F}"/>
              </a:ext>
            </a:extLst>
          </p:cNvPr>
          <p:cNvSpPr txBox="1"/>
          <p:nvPr/>
        </p:nvSpPr>
        <p:spPr>
          <a:xfrm>
            <a:off x="7011769" y="1823284"/>
            <a:ext cx="1080668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Như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Bác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nói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: “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Trồng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cây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là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việc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tốn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kém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ít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mà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lợi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ích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rất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nhiều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mỗi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Tết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trồng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độ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15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triệu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cây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,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trồng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mười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năm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phong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cảnh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nước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ta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càng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càng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tươi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đẹp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khí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hậu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điều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hoà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hơn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cây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gỗ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đủ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đầy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hơn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.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Muốn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vậy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cần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phải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có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kế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hoạch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trồng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và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chăm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sóc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cây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hợp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lí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.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Nó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mang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tính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lâu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dài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và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liên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tục</a:t>
            </a:r>
            <a:r>
              <a:rPr lang="en-US" sz="34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2CB058-AA86-4BE0-898B-157CA738D788}"/>
              </a:ext>
            </a:extLst>
          </p:cNvPr>
          <p:cNvGrpSpPr/>
          <p:nvPr/>
        </p:nvGrpSpPr>
        <p:grpSpPr>
          <a:xfrm>
            <a:off x="8892317" y="5865986"/>
            <a:ext cx="7712521" cy="606323"/>
            <a:chOff x="8892317" y="5865986"/>
            <a:chExt cx="7712521" cy="606323"/>
          </a:xfrm>
        </p:grpSpPr>
        <p:pic>
          <p:nvPicPr>
            <p:cNvPr id="38" name="Picture 3">
              <a:extLst>
                <a:ext uri="{FF2B5EF4-FFF2-40B4-BE49-F238E27FC236}">
                  <a16:creationId xmlns:a16="http://schemas.microsoft.com/office/drawing/2014/main" id="{7DD1E250-75B9-4B61-B9F6-43AFE573B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8892317" y="5865986"/>
              <a:ext cx="678743" cy="606323"/>
            </a:xfrm>
            <a:prstGeom prst="rect">
              <a:avLst/>
            </a:prstGeom>
          </p:spPr>
        </p:pic>
        <p:sp>
          <p:nvSpPr>
            <p:cNvPr id="39" name="TextBox 33">
              <a:extLst>
                <a:ext uri="{FF2B5EF4-FFF2-40B4-BE49-F238E27FC236}">
                  <a16:creationId xmlns:a16="http://schemas.microsoft.com/office/drawing/2014/main" id="{23C536D3-248C-4E2A-B67D-401E6D29E214}"/>
                </a:ext>
              </a:extLst>
            </p:cNvPr>
            <p:cNvSpPr txBox="1"/>
            <p:nvPr/>
          </p:nvSpPr>
          <p:spPr>
            <a:xfrm>
              <a:off x="9820835" y="5908945"/>
              <a:ext cx="6784003" cy="477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Cân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bằng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hệ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sinh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thái</a:t>
              </a:r>
              <a:endParaRPr lang="en-US" sz="3400" dirty="0">
                <a:solidFill>
                  <a:srgbClr val="433831"/>
                </a:solidFill>
                <a:latin typeface="Alegreya Medium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0035C25-148C-4320-8A78-DEA2733B7108}"/>
              </a:ext>
            </a:extLst>
          </p:cNvPr>
          <p:cNvGrpSpPr/>
          <p:nvPr/>
        </p:nvGrpSpPr>
        <p:grpSpPr>
          <a:xfrm>
            <a:off x="9849138" y="6705717"/>
            <a:ext cx="7712521" cy="606323"/>
            <a:chOff x="9849138" y="6705717"/>
            <a:chExt cx="7712521" cy="606323"/>
          </a:xfrm>
        </p:grpSpPr>
        <p:pic>
          <p:nvPicPr>
            <p:cNvPr id="40" name="Picture 3">
              <a:extLst>
                <a:ext uri="{FF2B5EF4-FFF2-40B4-BE49-F238E27FC236}">
                  <a16:creationId xmlns:a16="http://schemas.microsoft.com/office/drawing/2014/main" id="{9F5EE7E4-81BA-414E-9BAB-6E4565101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9849138" y="6705717"/>
              <a:ext cx="678743" cy="606323"/>
            </a:xfrm>
            <a:prstGeom prst="rect">
              <a:avLst/>
            </a:prstGeom>
          </p:spPr>
        </p:pic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49ADEECC-16BB-4BFB-8AB5-4BCF81D992F7}"/>
                </a:ext>
              </a:extLst>
            </p:cNvPr>
            <p:cNvSpPr txBox="1"/>
            <p:nvPr/>
          </p:nvSpPr>
          <p:spPr>
            <a:xfrm>
              <a:off x="10777656" y="6748676"/>
              <a:ext cx="6784003" cy="477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Ngăn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chặn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xói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mòn</a:t>
              </a:r>
              <a:r>
                <a:rPr lang="en-US" sz="3400" dirty="0">
                  <a:solidFill>
                    <a:srgbClr val="433831"/>
                  </a:solidFill>
                  <a:latin typeface="Alegreya Medium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/>
                </a:rPr>
                <a:t>rừng</a:t>
              </a:r>
              <a:endParaRPr lang="en-US" sz="3400" dirty="0">
                <a:solidFill>
                  <a:srgbClr val="433831"/>
                </a:solidFill>
                <a:latin typeface="Alegreya Medium"/>
              </a:endParaRPr>
            </a:p>
          </p:txBody>
        </p:sp>
      </p:grpSp>
      <p:sp>
        <p:nvSpPr>
          <p:cNvPr id="44" name="Rounded Rectangle 23">
            <a:extLst>
              <a:ext uri="{FF2B5EF4-FFF2-40B4-BE49-F238E27FC236}">
                <a16:creationId xmlns:a16="http://schemas.microsoft.com/office/drawing/2014/main" id="{753F8C46-593E-449D-AE43-3D0E5AABEA86}"/>
              </a:ext>
            </a:extLst>
          </p:cNvPr>
          <p:cNvSpPr/>
          <p:nvPr/>
        </p:nvSpPr>
        <p:spPr>
          <a:xfrm>
            <a:off x="7848600" y="7806188"/>
            <a:ext cx="8458200" cy="1484870"/>
          </a:xfrm>
          <a:prstGeom prst="round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800100" indent="-800100">
              <a:tabLst>
                <a:tab pos="228600" algn="l"/>
              </a:tabLst>
            </a:pP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=&gt;	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Cải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thiện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môi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trường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sống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giúp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con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có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thể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sống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và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phát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triển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toàn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diện</a:t>
            </a:r>
            <a:r>
              <a:rPr lang="en-US" sz="3400" b="1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02C2AB5-C70F-4FFA-9A18-F36E0C9124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658" y="5354858"/>
            <a:ext cx="4052084" cy="3498310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DAC5E55-4F99-491C-BC86-41227EC555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39364" y="7312040"/>
            <a:ext cx="3171622" cy="2756035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43C30F1-39F0-459B-A1FB-413982D05C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868" y="4085052"/>
            <a:ext cx="3264955" cy="2772294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8CB5660-31AF-48B4-A154-EE948EE33D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4063" y="2493223"/>
            <a:ext cx="3264954" cy="2701547"/>
          </a:xfrm>
          <a:prstGeom prst="hexagon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64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25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125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79169" y="1963929"/>
            <a:ext cx="11330322" cy="2840876"/>
          </a:xfrm>
          <a:prstGeom prst="rect">
            <a:avLst/>
          </a:prstGeom>
        </p:spPr>
      </p:pic>
      <p:grpSp>
        <p:nvGrpSpPr>
          <p:cNvPr id="43" name="Group 4">
            <a:extLst>
              <a:ext uri="{FF2B5EF4-FFF2-40B4-BE49-F238E27FC236}">
                <a16:creationId xmlns:a16="http://schemas.microsoft.com/office/drawing/2014/main" id="{93E31632-E18E-49CD-940E-B5AFE3090035}"/>
              </a:ext>
            </a:extLst>
          </p:cNvPr>
          <p:cNvGrpSpPr/>
          <p:nvPr/>
        </p:nvGrpSpPr>
        <p:grpSpPr>
          <a:xfrm rot="21290053">
            <a:off x="11384987" y="1019278"/>
            <a:ext cx="5076168" cy="4450039"/>
            <a:chOff x="0" y="0"/>
            <a:chExt cx="1737657" cy="1595371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3A385D9-485E-4618-A0F3-B46E4378D3A0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46" name="TextBox 6">
              <a:extLst>
                <a:ext uri="{FF2B5EF4-FFF2-40B4-BE49-F238E27FC236}">
                  <a16:creationId xmlns:a16="http://schemas.microsoft.com/office/drawing/2014/main" id="{4FE17B07-282D-446F-914C-06D85457E5C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124" name="Picture 4" descr="Vì lợi ích mười năm thì phải trồng cây, vì lợi ích trăm năm thì phải trồng  người”">
            <a:extLst>
              <a:ext uri="{FF2B5EF4-FFF2-40B4-BE49-F238E27FC236}">
                <a16:creationId xmlns:a16="http://schemas.microsoft.com/office/drawing/2014/main" id="{E9DFE283-F137-4271-B114-8E4012988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8"/>
          <a:stretch/>
        </p:blipFill>
        <p:spPr bwMode="auto">
          <a:xfrm rot="21272499">
            <a:off x="11624647" y="1369629"/>
            <a:ext cx="4608336" cy="36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23">
            <a:extLst>
              <a:ext uri="{FF2B5EF4-FFF2-40B4-BE49-F238E27FC236}">
                <a16:creationId xmlns:a16="http://schemas.microsoft.com/office/drawing/2014/main" id="{753F8C46-593E-449D-AE43-3D0E5AABEA86}"/>
              </a:ext>
            </a:extLst>
          </p:cNvPr>
          <p:cNvSpPr/>
          <p:nvPr/>
        </p:nvSpPr>
        <p:spPr>
          <a:xfrm>
            <a:off x="2930463" y="7641443"/>
            <a:ext cx="9947337" cy="2033469"/>
          </a:xfrm>
          <a:prstGeom prst="round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fontAlgn="base"/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“Non sông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Việt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Nam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có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trở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nên tươi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đẹp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hay không, dân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tộc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Việt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Nam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có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bước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tới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đài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vinh quang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để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sánh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vai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với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các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cường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quốc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năm châu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được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hay không,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chính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là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nhờ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một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phần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lớn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ở công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học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tập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của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</a:t>
            </a:r>
            <a:r>
              <a:rPr lang="vi-VN" sz="3400" dirty="0" err="1">
                <a:solidFill>
                  <a:srgbClr val="433831"/>
                </a:solidFill>
                <a:latin typeface="Alegreya Medium" pitchFamily="2" charset="0"/>
              </a:rPr>
              <a:t>các</a:t>
            </a:r>
            <a:r>
              <a:rPr lang="vi-VN" sz="3400" dirty="0">
                <a:solidFill>
                  <a:srgbClr val="433831"/>
                </a:solidFill>
                <a:latin typeface="Alegreya Medium" pitchFamily="2" charset="0"/>
              </a:rPr>
              <a:t> em”.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01715">
            <a:off x="16591043" y="1034867"/>
            <a:ext cx="1450030" cy="1130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649553">
            <a:off x="247440" y="7936553"/>
            <a:ext cx="1562518" cy="128978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727825" y="1039264"/>
            <a:ext cx="6647401" cy="76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dirty="0" err="1">
                <a:solidFill>
                  <a:srgbClr val="745E4D"/>
                </a:solidFill>
                <a:latin typeface="Alegreya ExtraBold" pitchFamily="2" charset="0"/>
              </a:rPr>
              <a:t>Vế</a:t>
            </a:r>
            <a:r>
              <a:rPr lang="en-US" sz="5600" dirty="0">
                <a:solidFill>
                  <a:srgbClr val="745E4D"/>
                </a:solidFill>
                <a:latin typeface="Alegreya ExtraBold" pitchFamily="2" charset="0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ExtraBold" pitchFamily="2" charset="0"/>
              </a:rPr>
              <a:t>sau</a:t>
            </a:r>
            <a:endParaRPr lang="en-US" sz="5600" dirty="0">
              <a:solidFill>
                <a:srgbClr val="745E4D"/>
              </a:solidFill>
              <a:latin typeface="Alegreya ExtraBold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F3C04E-B76D-4A69-906D-9C6ADD0B0559}"/>
              </a:ext>
            </a:extLst>
          </p:cNvPr>
          <p:cNvGrpSpPr/>
          <p:nvPr/>
        </p:nvGrpSpPr>
        <p:grpSpPr>
          <a:xfrm>
            <a:off x="491157" y="4985287"/>
            <a:ext cx="10588449" cy="606323"/>
            <a:chOff x="491157" y="4985287"/>
            <a:chExt cx="10588449" cy="60632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491157" y="4985287"/>
              <a:ext cx="678743" cy="606323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1419675" y="5028246"/>
              <a:ext cx="9659931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Bác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luôn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quan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tâm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đến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giáo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dục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và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“</a:t>
              </a:r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trồng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người</a:t>
              </a:r>
              <a:r>
                <a:rPr lang="en-US" sz="36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”.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CAC940-5D88-4E11-8575-534A203DDA9F}"/>
              </a:ext>
            </a:extLst>
          </p:cNvPr>
          <p:cNvSpPr txBox="1"/>
          <p:nvPr/>
        </p:nvSpPr>
        <p:spPr>
          <a:xfrm>
            <a:off x="1322408" y="2191390"/>
            <a:ext cx="100452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Con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vốn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quý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nhất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xã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hội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nên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lịch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quyết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định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vận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mệnh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cả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dân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tộc.Do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đó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muốn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đất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nước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triển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: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chăm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lo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đến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giáo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dục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đào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tạo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thế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trẻ</a:t>
            </a:r>
            <a:r>
              <a:rPr lang="en-US" sz="3600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A4430-F5C8-4720-8475-B9FF82C2E408}"/>
              </a:ext>
            </a:extLst>
          </p:cNvPr>
          <p:cNvGrpSpPr/>
          <p:nvPr/>
        </p:nvGrpSpPr>
        <p:grpSpPr>
          <a:xfrm>
            <a:off x="988663" y="5794070"/>
            <a:ext cx="10212736" cy="1612619"/>
            <a:chOff x="988663" y="5794070"/>
            <a:chExt cx="10212736" cy="1612619"/>
          </a:xfrm>
        </p:grpSpPr>
        <p:pic>
          <p:nvPicPr>
            <p:cNvPr id="38" name="Picture 3">
              <a:extLst>
                <a:ext uri="{FF2B5EF4-FFF2-40B4-BE49-F238E27FC236}">
                  <a16:creationId xmlns:a16="http://schemas.microsoft.com/office/drawing/2014/main" id="{7DD1E250-75B9-4B61-B9F6-43AFE573B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988663" y="5794070"/>
              <a:ext cx="678743" cy="606323"/>
            </a:xfrm>
            <a:prstGeom prst="rect">
              <a:avLst/>
            </a:prstGeom>
          </p:spPr>
        </p:pic>
        <p:sp>
          <p:nvSpPr>
            <p:cNvPr id="39" name="TextBox 33">
              <a:extLst>
                <a:ext uri="{FF2B5EF4-FFF2-40B4-BE49-F238E27FC236}">
                  <a16:creationId xmlns:a16="http://schemas.microsoft.com/office/drawing/2014/main" id="{23C536D3-248C-4E2A-B67D-401E6D29E214}"/>
                </a:ext>
              </a:extLst>
            </p:cNvPr>
            <p:cNvSpPr txBox="1"/>
            <p:nvPr/>
          </p:nvSpPr>
          <p:spPr>
            <a:xfrm>
              <a:off x="1917180" y="5837029"/>
              <a:ext cx="9284219" cy="15696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Người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luôn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chăm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lo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đến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việc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nâng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cao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dân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trí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,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chống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giặc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dốt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,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xoá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nạn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mù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chữ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,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phát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triển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giáo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dục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”.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Người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từng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nói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: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Một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dân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tộc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dốt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là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một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dân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tộc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400" dirty="0" err="1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yếu</a:t>
              </a:r>
              <a:r>
                <a:rPr lang="en-US" sz="3400" dirty="0">
                  <a:solidFill>
                    <a:srgbClr val="433831"/>
                  </a:solidFill>
                  <a:latin typeface="Alegreya Medium" pitchFamily="2" charset="0"/>
                  <a:cs typeface="Times New Roman" panose="02020603050405020304" pitchFamily="18" charset="0"/>
                </a:rPr>
                <a:t>”.</a:t>
              </a:r>
            </a:p>
          </p:txBody>
        </p:sp>
      </p:grpSp>
      <p:grpSp>
        <p:nvGrpSpPr>
          <p:cNvPr id="56" name="Group 9">
            <a:extLst>
              <a:ext uri="{FF2B5EF4-FFF2-40B4-BE49-F238E27FC236}">
                <a16:creationId xmlns:a16="http://schemas.microsoft.com/office/drawing/2014/main" id="{B5150A11-BE22-4903-B063-4F60098B1DB2}"/>
              </a:ext>
            </a:extLst>
          </p:cNvPr>
          <p:cNvGrpSpPr/>
          <p:nvPr/>
        </p:nvGrpSpPr>
        <p:grpSpPr>
          <a:xfrm rot="454389">
            <a:off x="13210298" y="4734199"/>
            <a:ext cx="4378377" cy="4101069"/>
            <a:chOff x="0" y="0"/>
            <a:chExt cx="1737657" cy="1595371"/>
          </a:xfrm>
        </p:grpSpPr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51A337E5-B868-42CD-BD51-4804E755EB96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3E70D09-DC72-44B2-99D1-339C0AEF454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7B06662-84E2-4031-A748-DB66EDC680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92370">
            <a:off x="13505770" y="4985100"/>
            <a:ext cx="3787433" cy="35280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6373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1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2528" y="1958795"/>
            <a:ext cx="10801229" cy="15918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309947">
            <a:off x="8590019" y="425752"/>
            <a:ext cx="6165272" cy="5660437"/>
            <a:chOff x="0" y="0"/>
            <a:chExt cx="1737657" cy="15953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146" name="Picture 2" descr="Hòa Bình: Tuyên dương 100 thanh niên tiêu biểu làm theo lời Bác và tổng kết  15 năm phong trào thanh niên tình nguyện | Tạp chí Tuyên giáo">
            <a:extLst>
              <a:ext uri="{FF2B5EF4-FFF2-40B4-BE49-F238E27FC236}">
                <a16:creationId xmlns:a16="http://schemas.microsoft.com/office/drawing/2014/main" id="{9B221217-C1BD-4217-9E16-39AD11803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r="2096"/>
          <a:stretch/>
        </p:blipFill>
        <p:spPr bwMode="auto">
          <a:xfrm rot="21300771">
            <a:off x="8840855" y="644094"/>
            <a:ext cx="5763104" cy="479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8"/>
          <p:cNvGrpSpPr/>
          <p:nvPr/>
        </p:nvGrpSpPr>
        <p:grpSpPr>
          <a:xfrm rot="227588">
            <a:off x="11109008" y="4975384"/>
            <a:ext cx="5450861" cy="4831894"/>
            <a:chOff x="0" y="0"/>
            <a:chExt cx="1931769" cy="1837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1769" cy="1837519"/>
            </a:xfrm>
            <a:custGeom>
              <a:avLst/>
              <a:gdLst/>
              <a:ahLst/>
              <a:cxnLst/>
              <a:rect l="l" t="t" r="r" b="b"/>
              <a:pathLst>
                <a:path w="1931769" h="1837519">
                  <a:moveTo>
                    <a:pt x="0" y="0"/>
                  </a:moveTo>
                  <a:lnTo>
                    <a:pt x="1931769" y="0"/>
                  </a:lnTo>
                  <a:lnTo>
                    <a:pt x="1931769" y="1837519"/>
                  </a:lnTo>
                  <a:lnTo>
                    <a:pt x="0" y="1837519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9012" y="2257649"/>
            <a:ext cx="6501913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66"/>
              </a:lnSpc>
            </a:pPr>
            <a:r>
              <a:rPr lang="en-US" sz="5000" dirty="0" err="1">
                <a:solidFill>
                  <a:srgbClr val="433831"/>
                </a:solidFill>
                <a:latin typeface="Alegreya ExtraBold" pitchFamily="2" charset="0"/>
              </a:rPr>
              <a:t>IV.Liên</a:t>
            </a:r>
            <a:r>
              <a:rPr lang="en-US" sz="5000" dirty="0">
                <a:solidFill>
                  <a:srgbClr val="433831"/>
                </a:solidFill>
                <a:latin typeface="Alegreya ExtraBold" pitchFamily="2" charset="0"/>
              </a:rPr>
              <a:t> </a:t>
            </a:r>
            <a:r>
              <a:rPr lang="en-US" sz="5000" dirty="0" err="1">
                <a:solidFill>
                  <a:srgbClr val="433831"/>
                </a:solidFill>
                <a:latin typeface="Alegreya ExtraBold" pitchFamily="2" charset="0"/>
              </a:rPr>
              <a:t>hệ</a:t>
            </a:r>
            <a:r>
              <a:rPr lang="en-US" sz="5000" dirty="0">
                <a:solidFill>
                  <a:srgbClr val="433831"/>
                </a:solidFill>
                <a:latin typeface="Alegreya ExtraBold" pitchFamily="2" charset="0"/>
              </a:rPr>
              <a:t> </a:t>
            </a:r>
            <a:r>
              <a:rPr lang="en-US" sz="5000" dirty="0" err="1">
                <a:solidFill>
                  <a:srgbClr val="433831"/>
                </a:solidFill>
                <a:latin typeface="Alegreya ExtraBold" pitchFamily="2" charset="0"/>
              </a:rPr>
              <a:t>sinh</a:t>
            </a:r>
            <a:r>
              <a:rPr lang="en-US" sz="5000" dirty="0">
                <a:solidFill>
                  <a:srgbClr val="433831"/>
                </a:solidFill>
                <a:latin typeface="Alegreya ExtraBold" pitchFamily="2" charset="0"/>
              </a:rPr>
              <a:t> </a:t>
            </a:r>
            <a:r>
              <a:rPr lang="en-US" sz="5000" dirty="0" err="1">
                <a:solidFill>
                  <a:srgbClr val="433831"/>
                </a:solidFill>
                <a:latin typeface="Alegreya ExtraBold" pitchFamily="2" charset="0"/>
              </a:rPr>
              <a:t>viên</a:t>
            </a:r>
            <a:endParaRPr lang="en-US" sz="5000" dirty="0">
              <a:solidFill>
                <a:srgbClr val="433831"/>
              </a:solidFill>
              <a:latin typeface="Alegreya ExtraBold" pitchFamily="2" charset="0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01715">
            <a:off x="7275695" y="9295950"/>
            <a:ext cx="1450030" cy="113063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649553">
            <a:off x="16915649" y="2458102"/>
            <a:ext cx="1562518" cy="1289788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9B23D60-B4E3-4148-81FC-49F3B2CCB33F}"/>
              </a:ext>
            </a:extLst>
          </p:cNvPr>
          <p:cNvSpPr/>
          <p:nvPr/>
        </p:nvSpPr>
        <p:spPr>
          <a:xfrm>
            <a:off x="6063775" y="7085067"/>
            <a:ext cx="713123" cy="715454"/>
          </a:xfrm>
          <a:custGeom>
            <a:avLst/>
            <a:gdLst>
              <a:gd name="connsiteX0" fmla="*/ 0 w 609600"/>
              <a:gd name="connsiteY0" fmla="*/ 101602 h 609600"/>
              <a:gd name="connsiteX1" fmla="*/ 101602 w 609600"/>
              <a:gd name="connsiteY1" fmla="*/ 0 h 609600"/>
              <a:gd name="connsiteX2" fmla="*/ 507998 w 609600"/>
              <a:gd name="connsiteY2" fmla="*/ 0 h 609600"/>
              <a:gd name="connsiteX3" fmla="*/ 609600 w 609600"/>
              <a:gd name="connsiteY3" fmla="*/ 101602 h 609600"/>
              <a:gd name="connsiteX4" fmla="*/ 609600 w 609600"/>
              <a:gd name="connsiteY4" fmla="*/ 507998 h 609600"/>
              <a:gd name="connsiteX5" fmla="*/ 507998 w 609600"/>
              <a:gd name="connsiteY5" fmla="*/ 609600 h 609600"/>
              <a:gd name="connsiteX6" fmla="*/ 101602 w 609600"/>
              <a:gd name="connsiteY6" fmla="*/ 609600 h 609600"/>
              <a:gd name="connsiteX7" fmla="*/ 0 w 609600"/>
              <a:gd name="connsiteY7" fmla="*/ 507998 h 609600"/>
              <a:gd name="connsiteX8" fmla="*/ 0 w 609600"/>
              <a:gd name="connsiteY8" fmla="*/ 101602 h 609600"/>
              <a:gd name="connsiteX0" fmla="*/ 6573 w 616173"/>
              <a:gd name="connsiteY0" fmla="*/ 101602 h 609600"/>
              <a:gd name="connsiteX1" fmla="*/ 108175 w 616173"/>
              <a:gd name="connsiteY1" fmla="*/ 0 h 609600"/>
              <a:gd name="connsiteX2" fmla="*/ 514571 w 616173"/>
              <a:gd name="connsiteY2" fmla="*/ 0 h 609600"/>
              <a:gd name="connsiteX3" fmla="*/ 616173 w 616173"/>
              <a:gd name="connsiteY3" fmla="*/ 101602 h 609600"/>
              <a:gd name="connsiteX4" fmla="*/ 616173 w 616173"/>
              <a:gd name="connsiteY4" fmla="*/ 507998 h 609600"/>
              <a:gd name="connsiteX5" fmla="*/ 514571 w 616173"/>
              <a:gd name="connsiteY5" fmla="*/ 609600 h 609600"/>
              <a:gd name="connsiteX6" fmla="*/ 108175 w 616173"/>
              <a:gd name="connsiteY6" fmla="*/ 609600 h 609600"/>
              <a:gd name="connsiteX7" fmla="*/ 6573 w 616173"/>
              <a:gd name="connsiteY7" fmla="*/ 600075 h 609600"/>
              <a:gd name="connsiteX8" fmla="*/ 6573 w 616173"/>
              <a:gd name="connsiteY8" fmla="*/ 507998 h 609600"/>
              <a:gd name="connsiteX9" fmla="*/ 6573 w 616173"/>
              <a:gd name="connsiteY9" fmla="*/ 101602 h 609600"/>
              <a:gd name="connsiteX0" fmla="*/ 12529 w 622129"/>
              <a:gd name="connsiteY0" fmla="*/ 101602 h 624162"/>
              <a:gd name="connsiteX1" fmla="*/ 114131 w 622129"/>
              <a:gd name="connsiteY1" fmla="*/ 0 h 624162"/>
              <a:gd name="connsiteX2" fmla="*/ 520527 w 622129"/>
              <a:gd name="connsiteY2" fmla="*/ 0 h 624162"/>
              <a:gd name="connsiteX3" fmla="*/ 622129 w 622129"/>
              <a:gd name="connsiteY3" fmla="*/ 101602 h 624162"/>
              <a:gd name="connsiteX4" fmla="*/ 622129 w 622129"/>
              <a:gd name="connsiteY4" fmla="*/ 507998 h 624162"/>
              <a:gd name="connsiteX5" fmla="*/ 520527 w 622129"/>
              <a:gd name="connsiteY5" fmla="*/ 609600 h 624162"/>
              <a:gd name="connsiteX6" fmla="*/ 114131 w 622129"/>
              <a:gd name="connsiteY6" fmla="*/ 609600 h 624162"/>
              <a:gd name="connsiteX7" fmla="*/ 5385 w 622129"/>
              <a:gd name="connsiteY7" fmla="*/ 619125 h 624162"/>
              <a:gd name="connsiteX8" fmla="*/ 12529 w 622129"/>
              <a:gd name="connsiteY8" fmla="*/ 507998 h 624162"/>
              <a:gd name="connsiteX9" fmla="*/ 12529 w 622129"/>
              <a:gd name="connsiteY9" fmla="*/ 101602 h 6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2129" h="624162">
                <a:moveTo>
                  <a:pt x="12529" y="101602"/>
                </a:moveTo>
                <a:cubicBezTo>
                  <a:pt x="12529" y="45489"/>
                  <a:pt x="58018" y="0"/>
                  <a:pt x="114131" y="0"/>
                </a:cubicBezTo>
                <a:lnTo>
                  <a:pt x="520527" y="0"/>
                </a:lnTo>
                <a:cubicBezTo>
                  <a:pt x="576640" y="0"/>
                  <a:pt x="622129" y="45489"/>
                  <a:pt x="622129" y="101602"/>
                </a:cubicBezTo>
                <a:lnTo>
                  <a:pt x="622129" y="507998"/>
                </a:lnTo>
                <a:cubicBezTo>
                  <a:pt x="622129" y="564111"/>
                  <a:pt x="576640" y="609600"/>
                  <a:pt x="520527" y="609600"/>
                </a:cubicBezTo>
                <a:lnTo>
                  <a:pt x="114131" y="609600"/>
                </a:lnTo>
                <a:cubicBezTo>
                  <a:pt x="34227" y="604441"/>
                  <a:pt x="22319" y="636059"/>
                  <a:pt x="5385" y="619125"/>
                </a:cubicBezTo>
                <a:cubicBezTo>
                  <a:pt x="-11549" y="602191"/>
                  <a:pt x="17292" y="587505"/>
                  <a:pt x="12529" y="507998"/>
                </a:cubicBezTo>
                <a:lnTo>
                  <a:pt x="12529" y="101602"/>
                </a:lnTo>
                <a:close/>
              </a:path>
            </a:pathLst>
          </a:custGeom>
          <a:solidFill>
            <a:srgbClr val="F8F7F4"/>
          </a:solidFill>
          <a:ln>
            <a:solidFill>
              <a:srgbClr val="CE7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6">
            <a:extLst>
              <a:ext uri="{FF2B5EF4-FFF2-40B4-BE49-F238E27FC236}">
                <a16:creationId xmlns:a16="http://schemas.microsoft.com/office/drawing/2014/main" id="{3876D9C7-7242-42A3-BC5A-39BB4F5D31E9}"/>
              </a:ext>
            </a:extLst>
          </p:cNvPr>
          <p:cNvSpPr/>
          <p:nvPr/>
        </p:nvSpPr>
        <p:spPr>
          <a:xfrm rot="16200000">
            <a:off x="2182544" y="4083256"/>
            <a:ext cx="3496021" cy="4024831"/>
          </a:xfrm>
          <a:custGeom>
            <a:avLst/>
            <a:gdLst>
              <a:gd name="connsiteX0" fmla="*/ 0 w 609600"/>
              <a:gd name="connsiteY0" fmla="*/ 101602 h 609600"/>
              <a:gd name="connsiteX1" fmla="*/ 101602 w 609600"/>
              <a:gd name="connsiteY1" fmla="*/ 0 h 609600"/>
              <a:gd name="connsiteX2" fmla="*/ 507998 w 609600"/>
              <a:gd name="connsiteY2" fmla="*/ 0 h 609600"/>
              <a:gd name="connsiteX3" fmla="*/ 609600 w 609600"/>
              <a:gd name="connsiteY3" fmla="*/ 101602 h 609600"/>
              <a:gd name="connsiteX4" fmla="*/ 609600 w 609600"/>
              <a:gd name="connsiteY4" fmla="*/ 507998 h 609600"/>
              <a:gd name="connsiteX5" fmla="*/ 507998 w 609600"/>
              <a:gd name="connsiteY5" fmla="*/ 609600 h 609600"/>
              <a:gd name="connsiteX6" fmla="*/ 101602 w 609600"/>
              <a:gd name="connsiteY6" fmla="*/ 609600 h 609600"/>
              <a:gd name="connsiteX7" fmla="*/ 0 w 609600"/>
              <a:gd name="connsiteY7" fmla="*/ 507998 h 609600"/>
              <a:gd name="connsiteX8" fmla="*/ 0 w 609600"/>
              <a:gd name="connsiteY8" fmla="*/ 101602 h 609600"/>
              <a:gd name="connsiteX0" fmla="*/ 6573 w 616173"/>
              <a:gd name="connsiteY0" fmla="*/ 101602 h 609600"/>
              <a:gd name="connsiteX1" fmla="*/ 108175 w 616173"/>
              <a:gd name="connsiteY1" fmla="*/ 0 h 609600"/>
              <a:gd name="connsiteX2" fmla="*/ 514571 w 616173"/>
              <a:gd name="connsiteY2" fmla="*/ 0 h 609600"/>
              <a:gd name="connsiteX3" fmla="*/ 616173 w 616173"/>
              <a:gd name="connsiteY3" fmla="*/ 101602 h 609600"/>
              <a:gd name="connsiteX4" fmla="*/ 616173 w 616173"/>
              <a:gd name="connsiteY4" fmla="*/ 507998 h 609600"/>
              <a:gd name="connsiteX5" fmla="*/ 514571 w 616173"/>
              <a:gd name="connsiteY5" fmla="*/ 609600 h 609600"/>
              <a:gd name="connsiteX6" fmla="*/ 108175 w 616173"/>
              <a:gd name="connsiteY6" fmla="*/ 609600 h 609600"/>
              <a:gd name="connsiteX7" fmla="*/ 6573 w 616173"/>
              <a:gd name="connsiteY7" fmla="*/ 600075 h 609600"/>
              <a:gd name="connsiteX8" fmla="*/ 6573 w 616173"/>
              <a:gd name="connsiteY8" fmla="*/ 507998 h 609600"/>
              <a:gd name="connsiteX9" fmla="*/ 6573 w 616173"/>
              <a:gd name="connsiteY9" fmla="*/ 101602 h 609600"/>
              <a:gd name="connsiteX0" fmla="*/ 12529 w 622129"/>
              <a:gd name="connsiteY0" fmla="*/ 101602 h 624162"/>
              <a:gd name="connsiteX1" fmla="*/ 114131 w 622129"/>
              <a:gd name="connsiteY1" fmla="*/ 0 h 624162"/>
              <a:gd name="connsiteX2" fmla="*/ 520527 w 622129"/>
              <a:gd name="connsiteY2" fmla="*/ 0 h 624162"/>
              <a:gd name="connsiteX3" fmla="*/ 622129 w 622129"/>
              <a:gd name="connsiteY3" fmla="*/ 101602 h 624162"/>
              <a:gd name="connsiteX4" fmla="*/ 622129 w 622129"/>
              <a:gd name="connsiteY4" fmla="*/ 507998 h 624162"/>
              <a:gd name="connsiteX5" fmla="*/ 520527 w 622129"/>
              <a:gd name="connsiteY5" fmla="*/ 609600 h 624162"/>
              <a:gd name="connsiteX6" fmla="*/ 114131 w 622129"/>
              <a:gd name="connsiteY6" fmla="*/ 609600 h 624162"/>
              <a:gd name="connsiteX7" fmla="*/ 5385 w 622129"/>
              <a:gd name="connsiteY7" fmla="*/ 619125 h 624162"/>
              <a:gd name="connsiteX8" fmla="*/ 12529 w 622129"/>
              <a:gd name="connsiteY8" fmla="*/ 507998 h 624162"/>
              <a:gd name="connsiteX9" fmla="*/ 12529 w 622129"/>
              <a:gd name="connsiteY9" fmla="*/ 101602 h 6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2129" h="624162">
                <a:moveTo>
                  <a:pt x="12529" y="101602"/>
                </a:moveTo>
                <a:cubicBezTo>
                  <a:pt x="12529" y="45489"/>
                  <a:pt x="58018" y="0"/>
                  <a:pt x="114131" y="0"/>
                </a:cubicBezTo>
                <a:lnTo>
                  <a:pt x="520527" y="0"/>
                </a:lnTo>
                <a:cubicBezTo>
                  <a:pt x="576640" y="0"/>
                  <a:pt x="622129" y="45489"/>
                  <a:pt x="622129" y="101602"/>
                </a:cubicBezTo>
                <a:lnTo>
                  <a:pt x="622129" y="507998"/>
                </a:lnTo>
                <a:cubicBezTo>
                  <a:pt x="622129" y="564111"/>
                  <a:pt x="576640" y="609600"/>
                  <a:pt x="520527" y="609600"/>
                </a:cubicBezTo>
                <a:lnTo>
                  <a:pt x="114131" y="609600"/>
                </a:lnTo>
                <a:cubicBezTo>
                  <a:pt x="34227" y="604441"/>
                  <a:pt x="22319" y="636059"/>
                  <a:pt x="5385" y="619125"/>
                </a:cubicBezTo>
                <a:cubicBezTo>
                  <a:pt x="-11549" y="602191"/>
                  <a:pt x="17292" y="587505"/>
                  <a:pt x="12529" y="507998"/>
                </a:cubicBezTo>
                <a:lnTo>
                  <a:pt x="12529" y="101602"/>
                </a:lnTo>
                <a:close/>
              </a:path>
            </a:pathLst>
          </a:custGeom>
          <a:solidFill>
            <a:srgbClr val="F8F7F4"/>
          </a:solidFill>
          <a:ln>
            <a:solidFill>
              <a:srgbClr val="CE7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F38AEDB8-D95B-42D8-808E-17AC9BDA8CBA}"/>
              </a:ext>
            </a:extLst>
          </p:cNvPr>
          <p:cNvSpPr txBox="1"/>
          <p:nvPr/>
        </p:nvSpPr>
        <p:spPr>
          <a:xfrm>
            <a:off x="2180590" y="4756784"/>
            <a:ext cx="3576374" cy="2645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en-US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Những</a:t>
            </a:r>
            <a:r>
              <a:rPr lang="en-US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en-US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việc</a:t>
            </a:r>
            <a:r>
              <a:rPr lang="en-US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s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inh viên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phải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làm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để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xây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dựng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,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phát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triển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con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người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toàn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diện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hướng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tới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 chân,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thiện</a:t>
            </a:r>
            <a:r>
              <a:rPr lang="vi-VN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, </a:t>
            </a:r>
            <a:r>
              <a:rPr lang="vi-VN" sz="3500" dirty="0" err="1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mỹ</a:t>
            </a:r>
            <a:r>
              <a:rPr lang="en-US" sz="3500" dirty="0">
                <a:solidFill>
                  <a:srgbClr val="5B4F47"/>
                </a:solidFill>
                <a:latin typeface="Alegreya Medium "/>
                <a:ea typeface="Verdana" panose="020B0604030504040204" pitchFamily="34" charset="0"/>
                <a:cs typeface="Lato" panose="020F0502020204030203" pitchFamily="34" charset="0"/>
              </a:rPr>
              <a:t>.</a:t>
            </a:r>
            <a:endParaRPr lang="en-US" sz="3500" u="none" dirty="0">
              <a:solidFill>
                <a:srgbClr val="5B4F47"/>
              </a:solidFill>
              <a:latin typeface="Alegreya Medium "/>
            </a:endParaRPr>
          </a:p>
        </p:txBody>
      </p:sp>
      <p:sp>
        <p:nvSpPr>
          <p:cNvPr id="71" name="Rectangle: Rounded Corners 66">
            <a:extLst>
              <a:ext uri="{FF2B5EF4-FFF2-40B4-BE49-F238E27FC236}">
                <a16:creationId xmlns:a16="http://schemas.microsoft.com/office/drawing/2014/main" id="{C913438C-67F0-43BE-8AC0-5183C5B37106}"/>
              </a:ext>
            </a:extLst>
          </p:cNvPr>
          <p:cNvSpPr/>
          <p:nvPr/>
        </p:nvSpPr>
        <p:spPr>
          <a:xfrm rot="5400000">
            <a:off x="6065658" y="7899190"/>
            <a:ext cx="1152071" cy="1155836"/>
          </a:xfrm>
          <a:custGeom>
            <a:avLst/>
            <a:gdLst>
              <a:gd name="connsiteX0" fmla="*/ 0 w 609600"/>
              <a:gd name="connsiteY0" fmla="*/ 101602 h 609600"/>
              <a:gd name="connsiteX1" fmla="*/ 101602 w 609600"/>
              <a:gd name="connsiteY1" fmla="*/ 0 h 609600"/>
              <a:gd name="connsiteX2" fmla="*/ 507998 w 609600"/>
              <a:gd name="connsiteY2" fmla="*/ 0 h 609600"/>
              <a:gd name="connsiteX3" fmla="*/ 609600 w 609600"/>
              <a:gd name="connsiteY3" fmla="*/ 101602 h 609600"/>
              <a:gd name="connsiteX4" fmla="*/ 609600 w 609600"/>
              <a:gd name="connsiteY4" fmla="*/ 507998 h 609600"/>
              <a:gd name="connsiteX5" fmla="*/ 507998 w 609600"/>
              <a:gd name="connsiteY5" fmla="*/ 609600 h 609600"/>
              <a:gd name="connsiteX6" fmla="*/ 101602 w 609600"/>
              <a:gd name="connsiteY6" fmla="*/ 609600 h 609600"/>
              <a:gd name="connsiteX7" fmla="*/ 0 w 609600"/>
              <a:gd name="connsiteY7" fmla="*/ 507998 h 609600"/>
              <a:gd name="connsiteX8" fmla="*/ 0 w 609600"/>
              <a:gd name="connsiteY8" fmla="*/ 101602 h 609600"/>
              <a:gd name="connsiteX0" fmla="*/ 6573 w 616173"/>
              <a:gd name="connsiteY0" fmla="*/ 101602 h 609600"/>
              <a:gd name="connsiteX1" fmla="*/ 108175 w 616173"/>
              <a:gd name="connsiteY1" fmla="*/ 0 h 609600"/>
              <a:gd name="connsiteX2" fmla="*/ 514571 w 616173"/>
              <a:gd name="connsiteY2" fmla="*/ 0 h 609600"/>
              <a:gd name="connsiteX3" fmla="*/ 616173 w 616173"/>
              <a:gd name="connsiteY3" fmla="*/ 101602 h 609600"/>
              <a:gd name="connsiteX4" fmla="*/ 616173 w 616173"/>
              <a:gd name="connsiteY4" fmla="*/ 507998 h 609600"/>
              <a:gd name="connsiteX5" fmla="*/ 514571 w 616173"/>
              <a:gd name="connsiteY5" fmla="*/ 609600 h 609600"/>
              <a:gd name="connsiteX6" fmla="*/ 108175 w 616173"/>
              <a:gd name="connsiteY6" fmla="*/ 609600 h 609600"/>
              <a:gd name="connsiteX7" fmla="*/ 6573 w 616173"/>
              <a:gd name="connsiteY7" fmla="*/ 600075 h 609600"/>
              <a:gd name="connsiteX8" fmla="*/ 6573 w 616173"/>
              <a:gd name="connsiteY8" fmla="*/ 507998 h 609600"/>
              <a:gd name="connsiteX9" fmla="*/ 6573 w 616173"/>
              <a:gd name="connsiteY9" fmla="*/ 101602 h 609600"/>
              <a:gd name="connsiteX0" fmla="*/ 12529 w 622129"/>
              <a:gd name="connsiteY0" fmla="*/ 101602 h 624162"/>
              <a:gd name="connsiteX1" fmla="*/ 114131 w 622129"/>
              <a:gd name="connsiteY1" fmla="*/ 0 h 624162"/>
              <a:gd name="connsiteX2" fmla="*/ 520527 w 622129"/>
              <a:gd name="connsiteY2" fmla="*/ 0 h 624162"/>
              <a:gd name="connsiteX3" fmla="*/ 622129 w 622129"/>
              <a:gd name="connsiteY3" fmla="*/ 101602 h 624162"/>
              <a:gd name="connsiteX4" fmla="*/ 622129 w 622129"/>
              <a:gd name="connsiteY4" fmla="*/ 507998 h 624162"/>
              <a:gd name="connsiteX5" fmla="*/ 520527 w 622129"/>
              <a:gd name="connsiteY5" fmla="*/ 609600 h 624162"/>
              <a:gd name="connsiteX6" fmla="*/ 114131 w 622129"/>
              <a:gd name="connsiteY6" fmla="*/ 609600 h 624162"/>
              <a:gd name="connsiteX7" fmla="*/ 5385 w 622129"/>
              <a:gd name="connsiteY7" fmla="*/ 619125 h 624162"/>
              <a:gd name="connsiteX8" fmla="*/ 12529 w 622129"/>
              <a:gd name="connsiteY8" fmla="*/ 507998 h 624162"/>
              <a:gd name="connsiteX9" fmla="*/ 12529 w 622129"/>
              <a:gd name="connsiteY9" fmla="*/ 101602 h 6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2129" h="624162">
                <a:moveTo>
                  <a:pt x="12529" y="101602"/>
                </a:moveTo>
                <a:cubicBezTo>
                  <a:pt x="12529" y="45489"/>
                  <a:pt x="58018" y="0"/>
                  <a:pt x="114131" y="0"/>
                </a:cubicBezTo>
                <a:lnTo>
                  <a:pt x="520527" y="0"/>
                </a:lnTo>
                <a:cubicBezTo>
                  <a:pt x="576640" y="0"/>
                  <a:pt x="622129" y="45489"/>
                  <a:pt x="622129" y="101602"/>
                </a:cubicBezTo>
                <a:lnTo>
                  <a:pt x="622129" y="507998"/>
                </a:lnTo>
                <a:cubicBezTo>
                  <a:pt x="622129" y="564111"/>
                  <a:pt x="576640" y="609600"/>
                  <a:pt x="520527" y="609600"/>
                </a:cubicBezTo>
                <a:lnTo>
                  <a:pt x="114131" y="609600"/>
                </a:lnTo>
                <a:cubicBezTo>
                  <a:pt x="34227" y="604441"/>
                  <a:pt x="22319" y="636059"/>
                  <a:pt x="5385" y="619125"/>
                </a:cubicBezTo>
                <a:cubicBezTo>
                  <a:pt x="-11549" y="602191"/>
                  <a:pt x="17292" y="587505"/>
                  <a:pt x="12529" y="507998"/>
                </a:cubicBezTo>
                <a:lnTo>
                  <a:pt x="12529" y="101602"/>
                </a:lnTo>
                <a:close/>
              </a:path>
            </a:pathLst>
          </a:custGeom>
          <a:solidFill>
            <a:srgbClr val="F8F7F4"/>
          </a:solidFill>
          <a:ln>
            <a:solidFill>
              <a:srgbClr val="CE7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: Rounded Corners 66">
            <a:extLst>
              <a:ext uri="{FF2B5EF4-FFF2-40B4-BE49-F238E27FC236}">
                <a16:creationId xmlns:a16="http://schemas.microsoft.com/office/drawing/2014/main" id="{1A8CA069-EA93-40C6-AB41-6AEF02739C49}"/>
              </a:ext>
            </a:extLst>
          </p:cNvPr>
          <p:cNvSpPr/>
          <p:nvPr/>
        </p:nvSpPr>
        <p:spPr>
          <a:xfrm rot="10800000">
            <a:off x="4461815" y="7901072"/>
            <a:ext cx="1499341" cy="1504241"/>
          </a:xfrm>
          <a:custGeom>
            <a:avLst/>
            <a:gdLst>
              <a:gd name="connsiteX0" fmla="*/ 0 w 609600"/>
              <a:gd name="connsiteY0" fmla="*/ 101602 h 609600"/>
              <a:gd name="connsiteX1" fmla="*/ 101602 w 609600"/>
              <a:gd name="connsiteY1" fmla="*/ 0 h 609600"/>
              <a:gd name="connsiteX2" fmla="*/ 507998 w 609600"/>
              <a:gd name="connsiteY2" fmla="*/ 0 h 609600"/>
              <a:gd name="connsiteX3" fmla="*/ 609600 w 609600"/>
              <a:gd name="connsiteY3" fmla="*/ 101602 h 609600"/>
              <a:gd name="connsiteX4" fmla="*/ 609600 w 609600"/>
              <a:gd name="connsiteY4" fmla="*/ 507998 h 609600"/>
              <a:gd name="connsiteX5" fmla="*/ 507998 w 609600"/>
              <a:gd name="connsiteY5" fmla="*/ 609600 h 609600"/>
              <a:gd name="connsiteX6" fmla="*/ 101602 w 609600"/>
              <a:gd name="connsiteY6" fmla="*/ 609600 h 609600"/>
              <a:gd name="connsiteX7" fmla="*/ 0 w 609600"/>
              <a:gd name="connsiteY7" fmla="*/ 507998 h 609600"/>
              <a:gd name="connsiteX8" fmla="*/ 0 w 609600"/>
              <a:gd name="connsiteY8" fmla="*/ 101602 h 609600"/>
              <a:gd name="connsiteX0" fmla="*/ 6573 w 616173"/>
              <a:gd name="connsiteY0" fmla="*/ 101602 h 609600"/>
              <a:gd name="connsiteX1" fmla="*/ 108175 w 616173"/>
              <a:gd name="connsiteY1" fmla="*/ 0 h 609600"/>
              <a:gd name="connsiteX2" fmla="*/ 514571 w 616173"/>
              <a:gd name="connsiteY2" fmla="*/ 0 h 609600"/>
              <a:gd name="connsiteX3" fmla="*/ 616173 w 616173"/>
              <a:gd name="connsiteY3" fmla="*/ 101602 h 609600"/>
              <a:gd name="connsiteX4" fmla="*/ 616173 w 616173"/>
              <a:gd name="connsiteY4" fmla="*/ 507998 h 609600"/>
              <a:gd name="connsiteX5" fmla="*/ 514571 w 616173"/>
              <a:gd name="connsiteY5" fmla="*/ 609600 h 609600"/>
              <a:gd name="connsiteX6" fmla="*/ 108175 w 616173"/>
              <a:gd name="connsiteY6" fmla="*/ 609600 h 609600"/>
              <a:gd name="connsiteX7" fmla="*/ 6573 w 616173"/>
              <a:gd name="connsiteY7" fmla="*/ 600075 h 609600"/>
              <a:gd name="connsiteX8" fmla="*/ 6573 w 616173"/>
              <a:gd name="connsiteY8" fmla="*/ 507998 h 609600"/>
              <a:gd name="connsiteX9" fmla="*/ 6573 w 616173"/>
              <a:gd name="connsiteY9" fmla="*/ 101602 h 609600"/>
              <a:gd name="connsiteX0" fmla="*/ 12529 w 622129"/>
              <a:gd name="connsiteY0" fmla="*/ 101602 h 624162"/>
              <a:gd name="connsiteX1" fmla="*/ 114131 w 622129"/>
              <a:gd name="connsiteY1" fmla="*/ 0 h 624162"/>
              <a:gd name="connsiteX2" fmla="*/ 520527 w 622129"/>
              <a:gd name="connsiteY2" fmla="*/ 0 h 624162"/>
              <a:gd name="connsiteX3" fmla="*/ 622129 w 622129"/>
              <a:gd name="connsiteY3" fmla="*/ 101602 h 624162"/>
              <a:gd name="connsiteX4" fmla="*/ 622129 w 622129"/>
              <a:gd name="connsiteY4" fmla="*/ 507998 h 624162"/>
              <a:gd name="connsiteX5" fmla="*/ 520527 w 622129"/>
              <a:gd name="connsiteY5" fmla="*/ 609600 h 624162"/>
              <a:gd name="connsiteX6" fmla="*/ 114131 w 622129"/>
              <a:gd name="connsiteY6" fmla="*/ 609600 h 624162"/>
              <a:gd name="connsiteX7" fmla="*/ 5385 w 622129"/>
              <a:gd name="connsiteY7" fmla="*/ 619125 h 624162"/>
              <a:gd name="connsiteX8" fmla="*/ 12529 w 622129"/>
              <a:gd name="connsiteY8" fmla="*/ 507998 h 624162"/>
              <a:gd name="connsiteX9" fmla="*/ 12529 w 622129"/>
              <a:gd name="connsiteY9" fmla="*/ 101602 h 6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2129" h="624162">
                <a:moveTo>
                  <a:pt x="12529" y="101602"/>
                </a:moveTo>
                <a:cubicBezTo>
                  <a:pt x="12529" y="45489"/>
                  <a:pt x="58018" y="0"/>
                  <a:pt x="114131" y="0"/>
                </a:cubicBezTo>
                <a:lnTo>
                  <a:pt x="520527" y="0"/>
                </a:lnTo>
                <a:cubicBezTo>
                  <a:pt x="576640" y="0"/>
                  <a:pt x="622129" y="45489"/>
                  <a:pt x="622129" y="101602"/>
                </a:cubicBezTo>
                <a:lnTo>
                  <a:pt x="622129" y="507998"/>
                </a:lnTo>
                <a:cubicBezTo>
                  <a:pt x="622129" y="564111"/>
                  <a:pt x="576640" y="609600"/>
                  <a:pt x="520527" y="609600"/>
                </a:cubicBezTo>
                <a:lnTo>
                  <a:pt x="114131" y="609600"/>
                </a:lnTo>
                <a:cubicBezTo>
                  <a:pt x="34227" y="604441"/>
                  <a:pt x="22319" y="636059"/>
                  <a:pt x="5385" y="619125"/>
                </a:cubicBezTo>
                <a:cubicBezTo>
                  <a:pt x="-11549" y="602191"/>
                  <a:pt x="17292" y="587505"/>
                  <a:pt x="12529" y="507998"/>
                </a:cubicBezTo>
                <a:lnTo>
                  <a:pt x="12529" y="101602"/>
                </a:lnTo>
                <a:close/>
              </a:path>
            </a:pathLst>
          </a:custGeom>
          <a:solidFill>
            <a:srgbClr val="F8F7F4"/>
          </a:solidFill>
          <a:ln>
            <a:solidFill>
              <a:srgbClr val="CE7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D0D654C-2D58-4248-8F82-BFAC388B428C}"/>
              </a:ext>
            </a:extLst>
          </p:cNvPr>
          <p:cNvSpPr/>
          <p:nvPr/>
        </p:nvSpPr>
        <p:spPr>
          <a:xfrm>
            <a:off x="5606872" y="7475878"/>
            <a:ext cx="672197" cy="672197"/>
          </a:xfrm>
          <a:prstGeom prst="ellipse">
            <a:avLst/>
          </a:prstGeom>
          <a:solidFill>
            <a:srgbClr val="F8F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21">
            <a:extLst>
              <a:ext uri="{FF2B5EF4-FFF2-40B4-BE49-F238E27FC236}">
                <a16:creationId xmlns:a16="http://schemas.microsoft.com/office/drawing/2014/main" id="{2431F150-14E5-446D-9E35-91F061CF8535}"/>
              </a:ext>
            </a:extLst>
          </p:cNvPr>
          <p:cNvGrpSpPr/>
          <p:nvPr/>
        </p:nvGrpSpPr>
        <p:grpSpPr>
          <a:xfrm>
            <a:off x="5761140" y="7647868"/>
            <a:ext cx="363659" cy="363659"/>
            <a:chOff x="0" y="0"/>
            <a:chExt cx="1563971" cy="1563971"/>
          </a:xfrm>
        </p:grpSpPr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id="{B59588ED-361E-4448-B0BB-A9CBF21630FB}"/>
                </a:ext>
              </a:extLst>
            </p:cNvPr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80" name="Freeform 23">
                <a:extLst>
                  <a:ext uri="{FF2B5EF4-FFF2-40B4-BE49-F238E27FC236}">
                    <a16:creationId xmlns:a16="http://schemas.microsoft.com/office/drawing/2014/main" id="{0FB7DD1D-25BE-4E22-8C50-03F8C9365C8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81" name="TextBox 24">
                <a:extLst>
                  <a:ext uri="{FF2B5EF4-FFF2-40B4-BE49-F238E27FC236}">
                    <a16:creationId xmlns:a16="http://schemas.microsoft.com/office/drawing/2014/main" id="{ABF521A8-C680-4808-85B1-87A9944C7F22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77" name="Group 25">
              <a:extLst>
                <a:ext uri="{FF2B5EF4-FFF2-40B4-BE49-F238E27FC236}">
                  <a16:creationId xmlns:a16="http://schemas.microsoft.com/office/drawing/2014/main" id="{0D0FC86F-DA7D-4A55-A5CF-F6694AEA8AC4}"/>
                </a:ext>
              </a:extLst>
            </p:cNvPr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78" name="Freeform 26">
                <a:extLst>
                  <a:ext uri="{FF2B5EF4-FFF2-40B4-BE49-F238E27FC236}">
                    <a16:creationId xmlns:a16="http://schemas.microsoft.com/office/drawing/2014/main" id="{AA3B39C8-94BC-41EF-9FCA-4B0465BABA33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79" name="TextBox 27">
                <a:extLst>
                  <a:ext uri="{FF2B5EF4-FFF2-40B4-BE49-F238E27FC236}">
                    <a16:creationId xmlns:a16="http://schemas.microsoft.com/office/drawing/2014/main" id="{973B74F8-5952-4E0A-87A3-0509E307A8A2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pic>
        <p:nvPicPr>
          <p:cNvPr id="6148" name="Picture 4" descr="Từ “Ba Sẵn sàng” đến phong trào thanh niên tình nguyện của tuổi trẻ hôm nay">
            <a:extLst>
              <a:ext uri="{FF2B5EF4-FFF2-40B4-BE49-F238E27FC236}">
                <a16:creationId xmlns:a16="http://schemas.microsoft.com/office/drawing/2014/main" id="{B0A59B30-5FB5-4E01-A019-E1C208E5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845">
            <a:off x="11231821" y="5256657"/>
            <a:ext cx="5205234" cy="40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51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7" grpId="0" animBg="1"/>
      <p:bldP spid="70" grpId="0" animBg="1"/>
      <p:bldP spid="41" grpId="0"/>
      <p:bldP spid="71" grpId="0" animBg="1"/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1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43815">
            <a:off x="736080" y="906011"/>
            <a:ext cx="5212664" cy="4446515"/>
            <a:chOff x="0" y="0"/>
            <a:chExt cx="1737657" cy="1595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194" name="Picture 2" descr="Lan toả những giá trị tốt đẹp trong cộng đồng - Báo Tây Ninh Online">
            <a:extLst>
              <a:ext uri="{FF2B5EF4-FFF2-40B4-BE49-F238E27FC236}">
                <a16:creationId xmlns:a16="http://schemas.microsoft.com/office/drawing/2014/main" id="{38EE03E2-5D73-41E5-93B2-DDF6E066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2"/>
          <a:stretch/>
        </p:blipFill>
        <p:spPr bwMode="auto">
          <a:xfrm rot="20839651">
            <a:off x="890295" y="1289520"/>
            <a:ext cx="4870444" cy="354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918706" y="342808"/>
            <a:ext cx="9601384" cy="960138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509204" y="1537262"/>
            <a:ext cx="8420389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4800" dirty="0" err="1">
                <a:solidFill>
                  <a:srgbClr val="5B4F47"/>
                </a:solidFill>
                <a:latin typeface="Alegreya Medium Bold"/>
              </a:rPr>
              <a:t>Cái</a:t>
            </a:r>
            <a:r>
              <a:rPr lang="en-US" sz="4800" dirty="0">
                <a:solidFill>
                  <a:srgbClr val="5B4F47"/>
                </a:solidFill>
                <a:latin typeface="Alegreya Medium Bold"/>
              </a:rPr>
              <a:t> </a:t>
            </a:r>
            <a:r>
              <a:rPr lang="en-US" sz="4800" dirty="0" err="1">
                <a:solidFill>
                  <a:srgbClr val="5B4F47"/>
                </a:solidFill>
                <a:latin typeface="Alegreya Medium Bold"/>
              </a:rPr>
              <a:t>chân</a:t>
            </a:r>
            <a:endParaRPr lang="en-US" sz="4800" dirty="0">
              <a:solidFill>
                <a:srgbClr val="5B4F47"/>
              </a:solidFill>
              <a:latin typeface="Alegreya Medium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847601">
            <a:off x="1063382" y="4853487"/>
            <a:ext cx="4822095" cy="4483295"/>
            <a:chOff x="0" y="0"/>
            <a:chExt cx="1737657" cy="1595371"/>
          </a:xfrm>
          <a:solidFill>
            <a:schemeClr val="bg1">
              <a:lumMod val="85000"/>
            </a:schemeClr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grpFill/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49812" y="6492703"/>
            <a:ext cx="6917104" cy="1231106"/>
          </a:xfrm>
          <a:prstGeom prst="rect">
            <a:avLst/>
          </a:prstGeom>
          <a:ln w="28575">
            <a:solidFill>
              <a:srgbClr val="CE7D5F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G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óp</a:t>
            </a:r>
            <a:r>
              <a:rPr lang="vi-VN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phần</a:t>
            </a:r>
            <a:r>
              <a:rPr lang="vi-VN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hình</a:t>
            </a:r>
            <a:r>
              <a:rPr lang="vi-VN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thành</a:t>
            </a:r>
            <a:r>
              <a:rPr lang="vi-VN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 nhân 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cách</a:t>
            </a:r>
            <a:r>
              <a:rPr lang="vi-VN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định</a:t>
            </a:r>
            <a:r>
              <a:rPr lang="vi-VN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hướng</a:t>
            </a:r>
            <a:r>
              <a:rPr lang="vi-VN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hành</a:t>
            </a:r>
            <a:r>
              <a:rPr lang="vi-VN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 vi, 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chuẩn</a:t>
            </a:r>
            <a:r>
              <a:rPr lang="vi-VN" sz="4000" b="1" dirty="0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4000" b="1" dirty="0" err="1">
                <a:solidFill>
                  <a:schemeClr val="bg1">
                    <a:lumMod val="10000"/>
                  </a:schemeClr>
                </a:solidFill>
                <a:latin typeface="Alegreya Medium" pitchFamily="2" charset="0"/>
                <a:cs typeface="Baloo" panose="020B0604020202020204" charset="0"/>
              </a:rPr>
              <a:t>mực</a:t>
            </a:r>
            <a:endParaRPr lang="en-US" sz="4000" b="1" u="none" dirty="0">
              <a:solidFill>
                <a:srgbClr val="433831"/>
              </a:solidFill>
              <a:latin typeface="Alegreya Medium" pitchFamily="2" charset="0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01715">
            <a:off x="6290593" y="8534931"/>
            <a:ext cx="1450030" cy="113063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E638146-1300-4B1A-B112-0E22D30D1F75}"/>
              </a:ext>
            </a:extLst>
          </p:cNvPr>
          <p:cNvGrpSpPr/>
          <p:nvPr/>
        </p:nvGrpSpPr>
        <p:grpSpPr>
          <a:xfrm>
            <a:off x="7349461" y="3040808"/>
            <a:ext cx="8646821" cy="961802"/>
            <a:chOff x="7349461" y="3040808"/>
            <a:chExt cx="8646821" cy="961802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7349461" y="3062625"/>
              <a:ext cx="789680" cy="705423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267306" y="3040808"/>
              <a:ext cx="7728976" cy="9618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Biết</a:t>
              </a:r>
              <a:r>
                <a:rPr lang="en-US" sz="4000" dirty="0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định</a:t>
              </a:r>
              <a:r>
                <a:rPr lang="vi-VN" sz="4000" dirty="0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hướng</a:t>
              </a:r>
              <a:r>
                <a:rPr lang="vi-VN" sz="4000" dirty="0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bản</a:t>
              </a:r>
              <a:r>
                <a:rPr lang="vi-VN" sz="4000" dirty="0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 thân </a:t>
              </a:r>
              <a:r>
                <a:rPr lang="vi-VN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tới</a:t>
              </a:r>
              <a:r>
                <a:rPr lang="vi-VN" sz="4000" dirty="0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những</a:t>
              </a:r>
              <a:r>
                <a:rPr lang="vi-VN" sz="4000" dirty="0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giá</a:t>
              </a:r>
              <a:r>
                <a:rPr lang="vi-VN" sz="4000" dirty="0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trị</a:t>
              </a:r>
              <a:r>
                <a:rPr lang="en-US" sz="4000" dirty="0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tốt</a:t>
              </a:r>
              <a:r>
                <a:rPr lang="en-US" sz="4000" dirty="0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Medium" pitchFamily="2" charset="0"/>
                  <a:cs typeface="Baloo" panose="020B0604020202020204" charset="0"/>
                </a:rPr>
                <a:t>đẹp</a:t>
              </a:r>
              <a:endParaRPr lang="en-US" sz="4000" dirty="0">
                <a:solidFill>
                  <a:srgbClr val="433831"/>
                </a:solidFill>
                <a:latin typeface="Alegreya Medium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C9616A-2D00-427D-A88A-67BC263BDED2}"/>
              </a:ext>
            </a:extLst>
          </p:cNvPr>
          <p:cNvGrpSpPr/>
          <p:nvPr/>
        </p:nvGrpSpPr>
        <p:grpSpPr>
          <a:xfrm>
            <a:off x="7349461" y="4738404"/>
            <a:ext cx="8646821" cy="705423"/>
            <a:chOff x="7349461" y="4738404"/>
            <a:chExt cx="8646821" cy="70542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7349461" y="4738404"/>
              <a:ext cx="789680" cy="705423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8401351" y="4866632"/>
              <a:ext cx="7594931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B</a:t>
              </a:r>
              <a:r>
                <a:rPr lang="vi-VN" sz="4000" dirty="0" err="1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iết</a:t>
              </a:r>
              <a:r>
                <a:rPr lang="vi-VN" sz="4000" dirty="0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nhận</a:t>
              </a:r>
              <a:r>
                <a:rPr lang="vi-VN" sz="4000" dirty="0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diện</a:t>
              </a:r>
              <a:r>
                <a:rPr lang="vi-VN" sz="4000" dirty="0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với</a:t>
              </a:r>
              <a:r>
                <a:rPr lang="vi-VN" sz="4000" dirty="0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những</a:t>
              </a:r>
              <a:r>
                <a:rPr lang="vi-VN" sz="4000" dirty="0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cái</a:t>
              </a:r>
              <a:r>
                <a:rPr lang="vi-VN" sz="4000" dirty="0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đối</a:t>
              </a:r>
              <a:r>
                <a:rPr lang="vi-VN" sz="4000" dirty="0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 </a:t>
              </a:r>
              <a:r>
                <a:rPr lang="vi-VN" sz="4000" dirty="0" err="1">
                  <a:solidFill>
                    <a:srgbClr val="5B4F47"/>
                  </a:solidFill>
                  <a:latin typeface="Alegreya Medium" pitchFamily="2" charset="0"/>
                  <a:cs typeface="Baloo" panose="020B0604020202020204" charset="0"/>
                </a:rPr>
                <a:t>lập</a:t>
              </a:r>
              <a:endParaRPr lang="en-US" sz="4000" dirty="0">
                <a:solidFill>
                  <a:srgbClr val="5B4F47"/>
                </a:solidFill>
                <a:latin typeface="Alegreya Medium" pitchFamily="2" charset="0"/>
              </a:endParaRPr>
            </a:p>
          </p:txBody>
        </p:sp>
      </p:grpSp>
      <p:pic>
        <p:nvPicPr>
          <p:cNvPr id="8196" name="Picture 4" descr="Hội Sinh viên Đại học Bách khoa Hà Nội - SINH VIÊN 5 TỐT “Học tập tốt – Đạo  đức tốt – Kỹ năng tốt – Hội nhập tốt – Thể lực">
            <a:extLst>
              <a:ext uri="{FF2B5EF4-FFF2-40B4-BE49-F238E27FC236}">
                <a16:creationId xmlns:a16="http://schemas.microsoft.com/office/drawing/2014/main" id="{37EDF56F-EBBA-45DC-9897-7CF2D3AE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0090">
            <a:off x="1258993" y="4942119"/>
            <a:ext cx="4397591" cy="416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6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">
            <a:extLst>
              <a:ext uri="{FF2B5EF4-FFF2-40B4-BE49-F238E27FC236}">
                <a16:creationId xmlns:a16="http://schemas.microsoft.com/office/drawing/2014/main" id="{9F41C4E0-206A-4B8D-A835-E13DA6F83B02}"/>
              </a:ext>
            </a:extLst>
          </p:cNvPr>
          <p:cNvGrpSpPr/>
          <p:nvPr/>
        </p:nvGrpSpPr>
        <p:grpSpPr>
          <a:xfrm rot="-743815">
            <a:off x="12394196" y="476714"/>
            <a:ext cx="4843085" cy="4446515"/>
            <a:chOff x="0" y="0"/>
            <a:chExt cx="1737657" cy="1595371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CF71A365-AF34-4EF3-B9B6-54D8B97B360C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36F55AD8-A9A3-47A7-8C3B-CCBF0237D9F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242" name="Picture 2" descr="Caregiver, carer hand holding elder hand in hospice care. Philanthropy kindness to disabled concept.">
            <a:extLst>
              <a:ext uri="{FF2B5EF4-FFF2-40B4-BE49-F238E27FC236}">
                <a16:creationId xmlns:a16="http://schemas.microsoft.com/office/drawing/2014/main" id="{BB7B94AF-0796-4DB3-ABCB-E290ABA88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/>
          <a:stretch/>
        </p:blipFill>
        <p:spPr bwMode="auto">
          <a:xfrm rot="20875495">
            <a:off x="12682721" y="940796"/>
            <a:ext cx="4425274" cy="353219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9">
            <a:extLst>
              <a:ext uri="{FF2B5EF4-FFF2-40B4-BE49-F238E27FC236}">
                <a16:creationId xmlns:a16="http://schemas.microsoft.com/office/drawing/2014/main" id="{0187AB37-0466-4A82-8200-194A9E6B446F}"/>
              </a:ext>
            </a:extLst>
          </p:cNvPr>
          <p:cNvGrpSpPr/>
          <p:nvPr/>
        </p:nvGrpSpPr>
        <p:grpSpPr>
          <a:xfrm rot="847601">
            <a:off x="12432984" y="4337664"/>
            <a:ext cx="5141793" cy="4483295"/>
            <a:chOff x="0" y="0"/>
            <a:chExt cx="1737657" cy="1595371"/>
          </a:xfrm>
        </p:grpSpPr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446092EB-46DC-468C-84BB-DC8479FCDE29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7A4B5977-BDCD-4133-A5AA-F62AB208FCF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86472" y="374767"/>
            <a:ext cx="9601384" cy="96013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01715">
            <a:off x="11804031" y="8903159"/>
            <a:ext cx="1450030" cy="11306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649553">
            <a:off x="107223" y="4089565"/>
            <a:ext cx="1562518" cy="128978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6323049" y="-530447"/>
            <a:ext cx="1172978" cy="1172978"/>
            <a:chOff x="0" y="0"/>
            <a:chExt cx="1563971" cy="156397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D947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0320628" y="9605241"/>
            <a:ext cx="1142219" cy="1142219"/>
            <a:chOff x="0" y="0"/>
            <a:chExt cx="1522959" cy="1522959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D9479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472582" y="1304217"/>
            <a:ext cx="8420389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4800" dirty="0" err="1">
                <a:solidFill>
                  <a:srgbClr val="5B4F47"/>
                </a:solidFill>
                <a:latin typeface="Alegreya Medium Bold"/>
              </a:rPr>
              <a:t>Cái</a:t>
            </a:r>
            <a:r>
              <a:rPr lang="en-US" sz="4800" dirty="0">
                <a:solidFill>
                  <a:srgbClr val="5B4F47"/>
                </a:solidFill>
                <a:latin typeface="Alegreya Medium Bold"/>
              </a:rPr>
              <a:t> </a:t>
            </a:r>
            <a:r>
              <a:rPr lang="en-US" sz="4800" dirty="0" err="1">
                <a:solidFill>
                  <a:srgbClr val="5B4F47"/>
                </a:solidFill>
                <a:latin typeface="Alegreya Medium Bold"/>
              </a:rPr>
              <a:t>mỹ</a:t>
            </a:r>
            <a:endParaRPr lang="en-US" sz="4800" dirty="0">
              <a:solidFill>
                <a:srgbClr val="5B4F47"/>
              </a:solidFill>
              <a:latin typeface="Alegreya Medium Bold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754176" y="2699972"/>
            <a:ext cx="789680" cy="705423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758530" y="5108005"/>
            <a:ext cx="789680" cy="705423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739804" y="3905287"/>
            <a:ext cx="789680" cy="705423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2808773" y="2660297"/>
            <a:ext cx="635678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spcAft>
                <a:spcPts val="2100"/>
              </a:spcAft>
            </a:pPr>
            <a:r>
              <a:rPr lang="en-US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ự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phát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triển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năng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lực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thẩm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mỹ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năng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lực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cảm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thụ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cái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đẹp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.</a:t>
            </a:r>
            <a:endParaRPr lang="en-US" sz="3200" dirty="0">
              <a:solidFill>
                <a:srgbClr val="433831"/>
              </a:solidFill>
              <a:latin typeface="Alegreya Medium" pitchFamily="2" charset="0"/>
              <a:cs typeface="Baloo" panose="020B0604020202020204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813127" y="3915776"/>
            <a:ext cx="635678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spcAft>
                <a:spcPts val="2100"/>
              </a:spcAft>
            </a:pPr>
            <a:r>
              <a:rPr lang="en-US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N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âng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niu trân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trọng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bảo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vệ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sáng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tạo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cái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đẹp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mà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còn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biết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yêu,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ghét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.</a:t>
            </a:r>
            <a:endParaRPr lang="en-US" sz="3200" dirty="0">
              <a:solidFill>
                <a:srgbClr val="433831"/>
              </a:solidFill>
              <a:latin typeface="Alegreya Medium" pitchFamily="2" charset="0"/>
              <a:cs typeface="Baloo" panose="020B0604020202020204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813127" y="5053733"/>
            <a:ext cx="6356782" cy="95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S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ống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nhân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ái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cảm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thông, chia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sẻ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biết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khẳng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định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lẽ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phải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cái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đúng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cái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thiện</a:t>
            </a:r>
            <a:endParaRPr lang="en-US" sz="3100" dirty="0">
              <a:solidFill>
                <a:srgbClr val="433831"/>
              </a:solidFill>
              <a:latin typeface="Alegreya Medium"/>
            </a:endParaRPr>
          </a:p>
        </p:txBody>
      </p:sp>
      <p:pic>
        <p:nvPicPr>
          <p:cNvPr id="45" name="Picture 36">
            <a:extLst>
              <a:ext uri="{FF2B5EF4-FFF2-40B4-BE49-F238E27FC236}">
                <a16:creationId xmlns:a16="http://schemas.microsoft.com/office/drawing/2014/main" id="{2E497331-A4DC-4A8B-9034-EF1D0A79625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763223" y="6278306"/>
            <a:ext cx="789680" cy="705423"/>
          </a:xfrm>
          <a:prstGeom prst="rect">
            <a:avLst/>
          </a:prstGeom>
        </p:spPr>
      </p:pic>
      <p:sp>
        <p:nvSpPr>
          <p:cNvPr id="46" name="TextBox 42">
            <a:extLst>
              <a:ext uri="{FF2B5EF4-FFF2-40B4-BE49-F238E27FC236}">
                <a16:creationId xmlns:a16="http://schemas.microsoft.com/office/drawing/2014/main" id="{9094B240-CFA3-4A3A-8075-F0014257B459}"/>
              </a:ext>
            </a:extLst>
          </p:cNvPr>
          <p:cNvSpPr txBox="1"/>
          <p:nvPr/>
        </p:nvSpPr>
        <p:spPr>
          <a:xfrm>
            <a:off x="2817820" y="6224034"/>
            <a:ext cx="635678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spcAft>
                <a:spcPts val="2100"/>
              </a:spcAft>
            </a:pP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Biết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căm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ghét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và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lên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án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cái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xấu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cái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ác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cái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giải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dối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. </a:t>
            </a:r>
            <a:endParaRPr lang="en-US" sz="3200" dirty="0">
              <a:solidFill>
                <a:srgbClr val="433831"/>
              </a:solidFill>
              <a:latin typeface="Alegreya Medium" pitchFamily="2" charset="0"/>
              <a:cs typeface="Baloo" panose="020B0604020202020204" charset="0"/>
            </a:endParaRPr>
          </a:p>
        </p:txBody>
      </p:sp>
      <p:pic>
        <p:nvPicPr>
          <p:cNvPr id="47" name="Picture 36">
            <a:extLst>
              <a:ext uri="{FF2B5EF4-FFF2-40B4-BE49-F238E27FC236}">
                <a16:creationId xmlns:a16="http://schemas.microsoft.com/office/drawing/2014/main" id="{8DC7F1DF-00FD-4E48-B889-2F9D0BD8265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754176" y="7502879"/>
            <a:ext cx="789680" cy="705423"/>
          </a:xfrm>
          <a:prstGeom prst="rect">
            <a:avLst/>
          </a:prstGeom>
        </p:spPr>
      </p:pic>
      <p:sp>
        <p:nvSpPr>
          <p:cNvPr id="48" name="TextBox 42">
            <a:extLst>
              <a:ext uri="{FF2B5EF4-FFF2-40B4-BE49-F238E27FC236}">
                <a16:creationId xmlns:a16="http://schemas.microsoft.com/office/drawing/2014/main" id="{0263A0DA-CD24-4A18-8CA1-B94E9F9E5819}"/>
              </a:ext>
            </a:extLst>
          </p:cNvPr>
          <p:cNvSpPr txBox="1"/>
          <p:nvPr/>
        </p:nvSpPr>
        <p:spPr>
          <a:xfrm>
            <a:off x="2808773" y="7448607"/>
            <a:ext cx="635678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spcAft>
                <a:spcPts val="2100"/>
              </a:spcAft>
            </a:pP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Biết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sống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có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lý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tưởng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và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khát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vọng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cống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2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hiến</a:t>
            </a:r>
            <a:r>
              <a:rPr lang="vi-VN" sz="32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,… </a:t>
            </a:r>
          </a:p>
        </p:txBody>
      </p:sp>
      <p:pic>
        <p:nvPicPr>
          <p:cNvPr id="10246" name="Picture 6" descr="Christianity religion concept. Christian life crisis prayer to god. Woman pray for god blessing to wishing have better life.Woman hand worship to god. Begging for forgiveness and believe in goodness.">
            <a:extLst>
              <a:ext uri="{FF2B5EF4-FFF2-40B4-BE49-F238E27FC236}">
                <a16:creationId xmlns:a16="http://schemas.microsoft.com/office/drawing/2014/main" id="{F71F303B-DBCD-4A36-8CDD-7EFD43210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r="7591"/>
          <a:stretch/>
        </p:blipFill>
        <p:spPr bwMode="auto">
          <a:xfrm rot="898484">
            <a:off x="12605827" y="4676093"/>
            <a:ext cx="4796107" cy="38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  <p:bldP spid="41" grpId="0"/>
      <p:bldP spid="42" grpId="0"/>
      <p:bldP spid="46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43815">
            <a:off x="740388" y="945682"/>
            <a:ext cx="4843085" cy="4446515"/>
            <a:chOff x="0" y="0"/>
            <a:chExt cx="1737657" cy="1595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DDC1A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218" name="Picture 2" descr="Palms, family fingers close-up. Father, mother and child daughter hold each other's hands in nature.">
            <a:extLst>
              <a:ext uri="{FF2B5EF4-FFF2-40B4-BE49-F238E27FC236}">
                <a16:creationId xmlns:a16="http://schemas.microsoft.com/office/drawing/2014/main" id="{C616832E-D938-438F-AA72-E39C241D7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7"/>
          <a:stretch/>
        </p:blipFill>
        <p:spPr bwMode="auto">
          <a:xfrm rot="20855234">
            <a:off x="805696" y="1228626"/>
            <a:ext cx="4584695" cy="36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978847" y="458107"/>
            <a:ext cx="9601384" cy="960138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77626" y="894784"/>
            <a:ext cx="8420389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 dirty="0" err="1">
                <a:solidFill>
                  <a:srgbClr val="433831"/>
                </a:solidFill>
                <a:latin typeface="Alegreya Medium Bold" panose="020B0604020202020204" charset="0"/>
              </a:rPr>
              <a:t>Cái</a:t>
            </a:r>
            <a:r>
              <a:rPr lang="en-US" sz="4800" dirty="0">
                <a:solidFill>
                  <a:srgbClr val="433831"/>
                </a:solidFill>
                <a:latin typeface="Alegreya Medium Bold" panose="020B0604020202020204" charset="0"/>
              </a:rPr>
              <a:t> </a:t>
            </a:r>
            <a:r>
              <a:rPr lang="en-US" sz="4800" dirty="0" err="1">
                <a:solidFill>
                  <a:srgbClr val="433831"/>
                </a:solidFill>
                <a:latin typeface="Alegreya Medium Bold" panose="020B0604020202020204" charset="0"/>
              </a:rPr>
              <a:t>thiện</a:t>
            </a:r>
            <a:endParaRPr lang="en-US" sz="4800" dirty="0">
              <a:solidFill>
                <a:srgbClr val="433831"/>
              </a:solidFill>
              <a:latin typeface="Alegreya Medium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 rot="847601">
            <a:off x="1033913" y="4838196"/>
            <a:ext cx="4883145" cy="4483295"/>
            <a:chOff x="0" y="0"/>
            <a:chExt cx="1737657" cy="159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DDC1A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784603" y="2496497"/>
            <a:ext cx="789680" cy="70542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771833" y="4827896"/>
            <a:ext cx="789680" cy="70542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01715">
            <a:off x="5895753" y="8697133"/>
            <a:ext cx="1450030" cy="113063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8839200" y="2386766"/>
            <a:ext cx="6356782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spcAft>
                <a:spcPts val="2100"/>
              </a:spcAft>
            </a:pP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H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ọc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hỏi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trân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trọng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và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tự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giáo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dục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bản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thân,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hướng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tới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cái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thiện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cái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tốt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đẹp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có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tấm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lòng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nhân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ái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.</a:t>
            </a:r>
            <a:endParaRPr lang="en-US" sz="3600" dirty="0">
              <a:solidFill>
                <a:srgbClr val="433831"/>
              </a:solidFill>
              <a:latin typeface="Alegreya Medium" pitchFamily="2" charset="0"/>
              <a:cs typeface="Baloo" panose="020B0604020202020204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789419" y="4804177"/>
            <a:ext cx="6858000" cy="968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Biết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yêu thương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đoàn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kết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quý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trọng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con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người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.</a:t>
            </a:r>
            <a:endParaRPr lang="en-US" sz="3600" u="none" dirty="0">
              <a:solidFill>
                <a:srgbClr val="433831"/>
              </a:solidFill>
              <a:latin typeface="Alegreya Medium" pitchFamily="2" charset="0"/>
            </a:endParaRPr>
          </a:p>
        </p:txBody>
      </p:sp>
      <p:sp>
        <p:nvSpPr>
          <p:cNvPr id="46" name="TextBox 40">
            <a:extLst>
              <a:ext uri="{FF2B5EF4-FFF2-40B4-BE49-F238E27FC236}">
                <a16:creationId xmlns:a16="http://schemas.microsoft.com/office/drawing/2014/main" id="{8350EA4B-2720-4654-8502-3E136ADC748A}"/>
              </a:ext>
            </a:extLst>
          </p:cNvPr>
          <p:cNvSpPr txBox="1"/>
          <p:nvPr/>
        </p:nvSpPr>
        <p:spPr>
          <a:xfrm>
            <a:off x="8839200" y="6434469"/>
            <a:ext cx="6760296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Aft>
                <a:spcPts val="2100"/>
              </a:spcAft>
            </a:pP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iết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giúp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đỡ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đùm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bọc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những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người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có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hoàn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cảnh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khó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khăn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đặc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biệt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là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hiếu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thảo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với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 ông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bà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, cha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Baloo" panose="020B0604020202020204" charset="0"/>
              </a:rPr>
              <a:t>mẹ</a:t>
            </a:r>
            <a:endParaRPr lang="en-US" sz="3600" dirty="0">
              <a:solidFill>
                <a:srgbClr val="433831"/>
              </a:solidFill>
              <a:latin typeface="Alegreya Medium" pitchFamily="2" charset="0"/>
              <a:cs typeface="Baloo" panose="020B0604020202020204" charset="0"/>
            </a:endParaRPr>
          </a:p>
        </p:txBody>
      </p:sp>
      <p:pic>
        <p:nvPicPr>
          <p:cNvPr id="47" name="Picture 17">
            <a:extLst>
              <a:ext uri="{FF2B5EF4-FFF2-40B4-BE49-F238E27FC236}">
                <a16:creationId xmlns:a16="http://schemas.microsoft.com/office/drawing/2014/main" id="{43FB09E7-0556-4961-B0D3-28FFA1AA76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784603" y="6560043"/>
            <a:ext cx="789680" cy="705423"/>
          </a:xfrm>
          <a:prstGeom prst="rect">
            <a:avLst/>
          </a:prstGeom>
        </p:spPr>
      </p:pic>
      <p:pic>
        <p:nvPicPr>
          <p:cNvPr id="9222" name="Picture 6" descr="Chợ Nhân đạo - cơ hội giúp đỡ người khó khăn do dịch COVID-19 | Xã hội |  Vietnam+ (VietnamPlus)">
            <a:extLst>
              <a:ext uri="{FF2B5EF4-FFF2-40B4-BE49-F238E27FC236}">
                <a16:creationId xmlns:a16="http://schemas.microsoft.com/office/drawing/2014/main" id="{2FA70D4C-4627-4A86-BD9A-43E799C95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t="412" r="2620" b="-412"/>
          <a:stretch/>
        </p:blipFill>
        <p:spPr bwMode="auto">
          <a:xfrm rot="894102">
            <a:off x="1157785" y="5009790"/>
            <a:ext cx="4655266" cy="404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4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/>
      <p:bldP spid="41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0400" y="2478262"/>
            <a:ext cx="1069388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tabLst>
                <a:tab pos="2057400" algn="l"/>
              </a:tabLst>
              <a:defRPr/>
            </a:pP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Tại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lớp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học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chính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trị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của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giáo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viên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cấp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II,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cấp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III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toàn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miền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Bắc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năm 1958,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Người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nói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: “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Vì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lợi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ích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mười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năm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thì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phải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trồng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cây,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vì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lợi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ích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trăm năm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thì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phải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trồng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người</a:t>
            </a:r>
            <a:r>
              <a:rPr lang="vi-VN" sz="3600" dirty="0">
                <a:solidFill>
                  <a:srgbClr val="5B4F47"/>
                </a:solidFill>
                <a:latin typeface="Alegreya ExtraBold" pitchFamily="2" charset="0"/>
                <a:ea typeface="Verdana" panose="020B0604030504040204" pitchFamily="34" charset="0"/>
                <a:cs typeface="Lato" panose="020F0502020204030203" pitchFamily="34" charset="0"/>
              </a:rPr>
              <a:t>”</a:t>
            </a:r>
            <a:endParaRPr lang="en-US" altLang="zh-CN" sz="3600" b="1" dirty="0">
              <a:solidFill>
                <a:srgbClr val="5B4F47"/>
              </a:solidFill>
              <a:latin typeface="Alegreya ExtraBold" pitchFamily="2" charset="0"/>
              <a:ea typeface="Verdana" panose="020B0604030504040204" pitchFamily="34" charset="0"/>
              <a:cs typeface="Lato" panose="020F0502020204030203" pitchFamily="34" charset="0"/>
              <a:sym typeface="+mn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1182872"/>
            <a:ext cx="18288000" cy="84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2"/>
              </a:lnSpc>
            </a:pPr>
            <a:r>
              <a:rPr lang="en-US" sz="6200" dirty="0">
                <a:solidFill>
                  <a:srgbClr val="5B4F47"/>
                </a:solidFill>
                <a:latin typeface="Alegreya ExtraBold" pitchFamily="2" charset="0"/>
              </a:rPr>
              <a:t>CHỦ ĐỀ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73384" y="6758663"/>
            <a:ext cx="8028544" cy="1337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Sinh viên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phải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làm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gì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để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xây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dựng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,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phát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triển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con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người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toàn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diện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hướng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tới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chân,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thiện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,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mỹ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?</a:t>
            </a:r>
            <a:endParaRPr lang="en-US" sz="3600" u="none" dirty="0">
              <a:solidFill>
                <a:srgbClr val="5B4F47"/>
              </a:solidFill>
              <a:latin typeface="Alegreya Medium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56858" y="4702642"/>
            <a:ext cx="7598131" cy="17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Phân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tích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quan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điểm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của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HCM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về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con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người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và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vai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trò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của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con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người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trong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chiến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lược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“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trồng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người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”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để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làm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rõ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nhận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  <a:r>
              <a:rPr lang="vi-VN" sz="3600" dirty="0" err="1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định</a:t>
            </a:r>
            <a:r>
              <a:rPr lang="vi-V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Lato" panose="020F0502020204030203" pitchFamily="34" charset="0"/>
              </a:rPr>
              <a:t> trên?</a:t>
            </a:r>
            <a:endParaRPr lang="en-US" sz="3600" b="1" dirty="0">
              <a:solidFill>
                <a:srgbClr val="5B4F47"/>
              </a:solidFill>
              <a:latin typeface="Alegreya Medium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32386" y="4327034"/>
            <a:ext cx="2175237" cy="81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  <a:spcBef>
                <a:spcPct val="0"/>
              </a:spcBef>
            </a:pPr>
            <a:r>
              <a:rPr lang="en-US" sz="6204">
                <a:solidFill>
                  <a:srgbClr val="FFFFFF"/>
                </a:solidFill>
                <a:latin typeface="Alegreya Bold"/>
              </a:rPr>
              <a:t>25%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98642" y="5752969"/>
            <a:ext cx="1810397" cy="81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66"/>
              </a:lnSpc>
              <a:spcBef>
                <a:spcPct val="0"/>
              </a:spcBef>
            </a:pPr>
            <a:r>
              <a:rPr lang="en-US" sz="6204" u="none">
                <a:solidFill>
                  <a:srgbClr val="FFFFFF"/>
                </a:solidFill>
                <a:latin typeface="Alegreya Bold"/>
              </a:rPr>
              <a:t>75%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30343" y="4702642"/>
            <a:ext cx="442657" cy="3954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27793" y="6758663"/>
            <a:ext cx="442657" cy="39542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01715">
            <a:off x="6290593" y="8534931"/>
            <a:ext cx="1450030" cy="11306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grpSp>
        <p:nvGrpSpPr>
          <p:cNvPr id="32" name="Group 9">
            <a:extLst>
              <a:ext uri="{FF2B5EF4-FFF2-40B4-BE49-F238E27FC236}">
                <a16:creationId xmlns:a16="http://schemas.microsoft.com/office/drawing/2014/main" id="{AB9A3D2B-006C-4F85-A4D9-C7F1568FA9CB}"/>
              </a:ext>
            </a:extLst>
          </p:cNvPr>
          <p:cNvGrpSpPr/>
          <p:nvPr/>
        </p:nvGrpSpPr>
        <p:grpSpPr>
          <a:xfrm rot="441842">
            <a:off x="1236865" y="3278865"/>
            <a:ext cx="4883145" cy="4483295"/>
            <a:chOff x="0" y="0"/>
            <a:chExt cx="1737657" cy="1595371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EA3F6482-36F6-449F-ABA9-EFC337A06257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DDC1A7"/>
            </a:solidFill>
          </p:spPr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233B9BFC-A846-4EB6-84B9-03850B428D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1" name="Picture 30" descr="A picture containing text, person, person, standing&#10;&#10;Description automatically generated">
            <a:extLst>
              <a:ext uri="{FF2B5EF4-FFF2-40B4-BE49-F238E27FC236}">
                <a16:creationId xmlns:a16="http://schemas.microsoft.com/office/drawing/2014/main" id="{F2022DBA-0BCC-421D-BB67-E9C73BC11B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487">
            <a:off x="1453731" y="3619399"/>
            <a:ext cx="4529829" cy="355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9113335-CA8C-4B58-A86D-9601A0102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348" y="7351897"/>
            <a:ext cx="4328096" cy="27699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333499" y="3089377"/>
            <a:ext cx="678743" cy="6063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893257" y="4154743"/>
            <a:ext cx="678743" cy="6063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469154" y="7429500"/>
            <a:ext cx="678743" cy="60632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17383" y="7279334"/>
            <a:ext cx="6800238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gia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thi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đua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sôi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nổi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hiệu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quả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phong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trào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Đoàn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Thanh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Niên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, ..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phấn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đấu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rèn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đạt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danh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hiệu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 “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Sinh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5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tốt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01715">
            <a:off x="916737" y="2128696"/>
            <a:ext cx="1450030" cy="1130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649553">
            <a:off x="16105677" y="7073002"/>
            <a:ext cx="1441114" cy="118957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003224" y="1550108"/>
            <a:ext cx="8049095" cy="763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Về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các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hoạt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động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học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tập</a:t>
            </a:r>
            <a:endParaRPr lang="en-US" sz="5600" dirty="0">
              <a:solidFill>
                <a:srgbClr val="745E4D"/>
              </a:solidFill>
              <a:latin typeface="Alegreya Medium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202165" y="3026275"/>
            <a:ext cx="496743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Sinh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nên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gia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xây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dựng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”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Trường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thân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thiện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sinh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cực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”,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triển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khai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thường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xuyên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đi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chiều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Alegreya Medium" pitchFamily="2" charset="0"/>
                <a:cs typeface="Times New Roman" panose="02020603050405020304" pitchFamily="18" charset="0"/>
              </a:rPr>
              <a:t>sâu</a:t>
            </a:r>
            <a:r>
              <a:rPr lang="en-US" sz="3600" dirty="0">
                <a:latin typeface="Alegreya Medium" pitchFamily="2" charset="0"/>
                <a:cs typeface="Times New Roman" panose="02020603050405020304" pitchFamily="18" charset="0"/>
              </a:rPr>
              <a:t>. 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860963" y="4075780"/>
            <a:ext cx="328693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Tự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giác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chủ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tập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hoạt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ngoại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khoá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trường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68DFE6-6D50-4104-9516-293D678AE6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78871" y="3206268"/>
            <a:ext cx="3902100" cy="24360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bg2">
                <a:lumMod val="9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8EB1B0-C549-4E79-9EC7-8A8A769368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4247508"/>
            <a:ext cx="3548281" cy="236122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9FAF98-6BF7-4F55-8602-B22D11503724}"/>
              </a:ext>
            </a:extLst>
          </p:cNvPr>
          <p:cNvCxnSpPr>
            <a:cxnSpLocks/>
          </p:cNvCxnSpPr>
          <p:nvPr/>
        </p:nvCxnSpPr>
        <p:spPr>
          <a:xfrm flipH="1">
            <a:off x="3429000" y="6972547"/>
            <a:ext cx="11049000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  <p:bldP spid="33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41534" y="3529143"/>
            <a:ext cx="678743" cy="6063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8125" y="7697103"/>
            <a:ext cx="678743" cy="60632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556354" y="7546937"/>
            <a:ext cx="516279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đua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-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tốt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 ,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5S;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khởi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nghiệp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sáng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tạo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sinh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trường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hưởng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đua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sôi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nổi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01715">
            <a:off x="16286243" y="1975154"/>
            <a:ext cx="1450030" cy="1130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649553">
            <a:off x="308141" y="7747971"/>
            <a:ext cx="1441114" cy="1189574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003224" y="1550108"/>
            <a:ext cx="8049095" cy="763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Về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các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hoạt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động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học</a:t>
            </a:r>
            <a:r>
              <a:rPr lang="en-US" sz="5600" dirty="0">
                <a:solidFill>
                  <a:srgbClr val="745E4D"/>
                </a:solidFill>
                <a:latin typeface="Alegreya Medium Bold"/>
              </a:rPr>
              <a:t> </a:t>
            </a:r>
            <a:r>
              <a:rPr lang="en-US" sz="5600" dirty="0" err="1">
                <a:solidFill>
                  <a:srgbClr val="745E4D"/>
                </a:solidFill>
                <a:latin typeface="Alegreya Medium Bold"/>
              </a:rPr>
              <a:t>tập</a:t>
            </a:r>
            <a:endParaRPr lang="en-US" sz="5600" dirty="0">
              <a:solidFill>
                <a:srgbClr val="745E4D"/>
              </a:solidFill>
              <a:latin typeface="Alegreya Medium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410200" y="3466041"/>
            <a:ext cx="496743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9863" lvl="1"/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Hưởng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gia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cuộc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”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theo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lời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Bác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”, “ Working skill”, “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Robocon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” ,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Olympic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AC47137-CA8E-4136-B474-9035B81B6A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070" y="3529143"/>
            <a:ext cx="4039541" cy="26415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bg2">
                <a:lumMod val="9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EE4726F-4472-4118-A2E4-7E0BD24502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25894" y="6787472"/>
            <a:ext cx="4422211" cy="29754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bg2">
                <a:lumMod val="9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FA65D4B-4329-4FAC-AECF-1492433532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90600" y="3290240"/>
            <a:ext cx="4457505" cy="30797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bg2">
                <a:lumMod val="9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3451BB-B4FC-4092-B8EF-186EE32897CD}"/>
              </a:ext>
            </a:extLst>
          </p:cNvPr>
          <p:cNvCxnSpPr>
            <a:cxnSpLocks/>
          </p:cNvCxnSpPr>
          <p:nvPr/>
        </p:nvCxnSpPr>
        <p:spPr>
          <a:xfrm>
            <a:off x="11049000" y="3695700"/>
            <a:ext cx="0" cy="563880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98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9947">
            <a:off x="598429" y="1167013"/>
            <a:ext cx="5629656" cy="5057372"/>
            <a:chOff x="0" y="0"/>
            <a:chExt cx="1737657" cy="1595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174" name="Picture 6" descr="Chị Phạm Thị Tho, Bí thư đoàn phường tích cực hiến máu tình nguyện">
            <a:extLst>
              <a:ext uri="{FF2B5EF4-FFF2-40B4-BE49-F238E27FC236}">
                <a16:creationId xmlns:a16="http://schemas.microsoft.com/office/drawing/2014/main" id="{0810799D-675B-43F1-B3B7-29B37CFE4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83"/>
          <a:stretch/>
        </p:blipFill>
        <p:spPr bwMode="auto">
          <a:xfrm rot="21261119">
            <a:off x="711795" y="1555052"/>
            <a:ext cx="5394525" cy="41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7"/>
          <p:cNvGrpSpPr/>
          <p:nvPr/>
        </p:nvGrpSpPr>
        <p:grpSpPr>
          <a:xfrm rot="454389">
            <a:off x="2246747" y="4958537"/>
            <a:ext cx="5407297" cy="4724509"/>
            <a:chOff x="0" y="0"/>
            <a:chExt cx="1737657" cy="15953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39168" y="1338656"/>
            <a:ext cx="7808954" cy="132756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176923" y="5568629"/>
            <a:ext cx="729842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Hoạt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hiến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máu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nhân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đạo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b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ệnh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nhân đang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cần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máu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014761" y="2962487"/>
            <a:ext cx="923044" cy="82455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005490" y="4252694"/>
            <a:ext cx="923044" cy="82455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73422" y="5648079"/>
            <a:ext cx="923044" cy="82455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208991" y="4252694"/>
            <a:ext cx="86968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oạt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động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tình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nguyện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ngoại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khóa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phổ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cập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kiến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thức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về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xã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hội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và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kỹ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năng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sống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cho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trẻ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em</a:t>
            </a:r>
            <a:endParaRPr lang="en-US" sz="3600" dirty="0">
              <a:solidFill>
                <a:srgbClr val="433831"/>
              </a:solidFill>
              <a:latin typeface="Alegreya Medium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01715">
            <a:off x="7602503" y="8926692"/>
            <a:ext cx="1450030" cy="113063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20218017">
            <a:off x="17009349" y="2679996"/>
            <a:ext cx="1562518" cy="128978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45E4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45E4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905160" y="1639404"/>
            <a:ext cx="729842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Về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các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hoạt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động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tình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nguyện</a:t>
            </a:r>
            <a:endParaRPr lang="en-US" sz="4500" b="1" dirty="0">
              <a:solidFill>
                <a:srgbClr val="433831"/>
              </a:solidFill>
              <a:latin typeface="Alegreya ExtraBold" pitchFamily="2" charset="0"/>
              <a:cs typeface="Times New Roman" panose="02020603050405020304" pitchFamily="18" charset="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208991" y="2986643"/>
            <a:ext cx="780895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gia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nhiều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hoạt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nhận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chăm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sóc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di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lịch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nghĩa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trang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liệt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sỹ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,…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CDDCACE6-904E-40DE-9343-B7480CEA66DE}"/>
              </a:ext>
            </a:extLst>
          </p:cNvPr>
          <p:cNvSpPr txBox="1"/>
          <p:nvPr/>
        </p:nvSpPr>
        <p:spPr>
          <a:xfrm>
            <a:off x="9185617" y="6867718"/>
            <a:ext cx="729842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ổ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chức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Lễ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ra quân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Chiến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dịch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tình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nguyện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Hè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với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chủ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đề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"Sinh viên chung tay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vì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cuộc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sống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cộng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đồng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vì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môi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trường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Xanh,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Sạch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Đẹp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”.</a:t>
            </a:r>
            <a:endParaRPr lang="en-US" sz="3600" dirty="0">
              <a:solidFill>
                <a:srgbClr val="433831"/>
              </a:solidFill>
              <a:latin typeface="Alegreya Medium" pitchFamily="2" charset="0"/>
              <a:cs typeface="Times New Roman" panose="02020603050405020304" pitchFamily="18" charset="0"/>
            </a:endParaRPr>
          </a:p>
        </p:txBody>
      </p:sp>
      <p:pic>
        <p:nvPicPr>
          <p:cNvPr id="43" name="Picture 16">
            <a:extLst>
              <a:ext uri="{FF2B5EF4-FFF2-40B4-BE49-F238E27FC236}">
                <a16:creationId xmlns:a16="http://schemas.microsoft.com/office/drawing/2014/main" id="{C6BD6D0C-22B3-4372-BDD2-CB3CB97E1D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82116" y="6947168"/>
            <a:ext cx="923044" cy="824558"/>
          </a:xfrm>
          <a:prstGeom prst="rect">
            <a:avLst/>
          </a:prstGeom>
        </p:spPr>
      </p:pic>
      <p:pic>
        <p:nvPicPr>
          <p:cNvPr id="7170" name="Picture 2" descr="Chính sách đối với hoạt động tình nguyện của thanh niên | baotintuc.vn">
            <a:extLst>
              <a:ext uri="{FF2B5EF4-FFF2-40B4-BE49-F238E27FC236}">
                <a16:creationId xmlns:a16="http://schemas.microsoft.com/office/drawing/2014/main" id="{717C19DC-C573-4621-AE21-917F420BA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9374"/>
          <a:stretch/>
        </p:blipFill>
        <p:spPr bwMode="auto">
          <a:xfrm rot="471907">
            <a:off x="2472614" y="5312294"/>
            <a:ext cx="4916822" cy="390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8" grpId="0"/>
      <p:bldP spid="39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309947">
            <a:off x="9460506" y="1040086"/>
            <a:ext cx="5629656" cy="5168680"/>
            <a:chOff x="0" y="0"/>
            <a:chExt cx="1737657" cy="15953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5ED33CF0-3E5E-41A2-88BF-42AA099FB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0"/>
          <a:stretch/>
        </p:blipFill>
        <p:spPr>
          <a:xfrm rot="21255677">
            <a:off x="9639477" y="1531909"/>
            <a:ext cx="5323111" cy="410202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454389">
            <a:off x="11212938" y="4832224"/>
            <a:ext cx="5188182" cy="4679541"/>
            <a:chOff x="0" y="0"/>
            <a:chExt cx="1737657" cy="159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274" y="3585272"/>
            <a:ext cx="678743" cy="60632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274" y="5305262"/>
            <a:ext cx="678743" cy="60632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6274" y="6712366"/>
            <a:ext cx="678743" cy="60632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01715">
            <a:off x="8651121" y="8589915"/>
            <a:ext cx="1450030" cy="113063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649553">
            <a:off x="16984578" y="2613968"/>
            <a:ext cx="1562518" cy="128978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960388" y="3440539"/>
            <a:ext cx="7274865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Trao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yêu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thương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đến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gia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đình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khó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khăn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dịch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covid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19.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960388" y="5138758"/>
            <a:ext cx="7281261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Khuyên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góp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những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phần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quà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hỗ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trợ</a:t>
            </a:r>
            <a:r>
              <a:rPr lang="vi-VN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cho sinh viên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khó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khó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khăn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dịch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60388" y="6507737"/>
            <a:ext cx="728126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gia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chống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dịch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tại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địa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phương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xung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phong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đến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những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vùng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dịch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lớn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tăng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cường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y,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bác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sỹ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cuộc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chiến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Covid</a:t>
            </a:r>
            <a:r>
              <a:rPr lang="en-US" sz="3600" dirty="0">
                <a:solidFill>
                  <a:srgbClr val="433831"/>
                </a:solidFill>
                <a:latin typeface="Alegreya Medium" pitchFamily="2" charset="0"/>
                <a:cs typeface="Times New Roman" panose="02020603050405020304" pitchFamily="18" charset="0"/>
              </a:rPr>
              <a:t> 19.</a:t>
            </a:r>
          </a:p>
        </p:txBody>
      </p:sp>
      <p:pic>
        <p:nvPicPr>
          <p:cNvPr id="44" name="Picture 12">
            <a:extLst>
              <a:ext uri="{FF2B5EF4-FFF2-40B4-BE49-F238E27FC236}">
                <a16:creationId xmlns:a16="http://schemas.microsoft.com/office/drawing/2014/main" id="{9EC3385A-C0E8-4888-8009-D5A512F161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168497" y="1795012"/>
            <a:ext cx="7808954" cy="1327560"/>
          </a:xfrm>
          <a:prstGeom prst="rect">
            <a:avLst/>
          </a:prstGeom>
        </p:spPr>
      </p:pic>
      <p:sp>
        <p:nvSpPr>
          <p:cNvPr id="45" name="TextBox 38">
            <a:extLst>
              <a:ext uri="{FF2B5EF4-FFF2-40B4-BE49-F238E27FC236}">
                <a16:creationId xmlns:a16="http://schemas.microsoft.com/office/drawing/2014/main" id="{F58E7C38-E7DA-4482-BE8F-61EACD667670}"/>
              </a:ext>
            </a:extLst>
          </p:cNvPr>
          <p:cNvSpPr txBox="1"/>
          <p:nvPr/>
        </p:nvSpPr>
        <p:spPr>
          <a:xfrm>
            <a:off x="1334489" y="2095760"/>
            <a:ext cx="729842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Về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các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hoạt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động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tình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nguyện</a:t>
            </a:r>
            <a:endParaRPr lang="en-US" sz="4500" b="1" dirty="0">
              <a:solidFill>
                <a:srgbClr val="433831"/>
              </a:solidFill>
              <a:latin typeface="Alegreya ExtraBold" pitchFamily="2" charset="0"/>
              <a:cs typeface="Times New Roman" panose="02020603050405020304" pitchFamily="18" charset="0"/>
            </a:endParaRPr>
          </a:p>
        </p:txBody>
      </p:sp>
      <p:pic>
        <p:nvPicPr>
          <p:cNvPr id="47" name="Picture 2" descr="Hỗ trợ sinh viên có hoàn cảnh khó khăn vượt qua đại dịch COVID-19">
            <a:extLst>
              <a:ext uri="{FF2B5EF4-FFF2-40B4-BE49-F238E27FC236}">
                <a16:creationId xmlns:a16="http://schemas.microsoft.com/office/drawing/2014/main" id="{26FB1FCE-40E9-469F-8E75-138950501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r="9543"/>
          <a:stretch/>
        </p:blipFill>
        <p:spPr bwMode="auto">
          <a:xfrm rot="476005">
            <a:off x="11387632" y="5202181"/>
            <a:ext cx="4838792" cy="37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01715">
            <a:off x="131843" y="4349000"/>
            <a:ext cx="1450030" cy="113063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49553">
            <a:off x="8082656" y="9172022"/>
            <a:ext cx="1562518" cy="128978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7514107" y="4039020"/>
            <a:ext cx="1172978" cy="1172978"/>
            <a:chOff x="0" y="0"/>
            <a:chExt cx="1563971" cy="15639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9EC3385A-C0E8-4888-8009-D5A512F16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983700" y="841757"/>
            <a:ext cx="7808954" cy="1327560"/>
          </a:xfrm>
          <a:prstGeom prst="rect">
            <a:avLst/>
          </a:prstGeom>
        </p:spPr>
      </p:pic>
      <p:sp>
        <p:nvSpPr>
          <p:cNvPr id="45" name="TextBox 38">
            <a:extLst>
              <a:ext uri="{FF2B5EF4-FFF2-40B4-BE49-F238E27FC236}">
                <a16:creationId xmlns:a16="http://schemas.microsoft.com/office/drawing/2014/main" id="{F58E7C38-E7DA-4482-BE8F-61EACD667670}"/>
              </a:ext>
            </a:extLst>
          </p:cNvPr>
          <p:cNvSpPr txBox="1"/>
          <p:nvPr/>
        </p:nvSpPr>
        <p:spPr>
          <a:xfrm>
            <a:off x="5238965" y="1126459"/>
            <a:ext cx="729842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Tổng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kết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bài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học</a:t>
            </a:r>
            <a:endParaRPr lang="en-US" sz="4500" b="1" dirty="0">
              <a:solidFill>
                <a:srgbClr val="433831"/>
              </a:solidFill>
              <a:latin typeface="Alegreya ExtraBold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9ED4CB5-309B-45BA-83E2-AE2FA28945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16036" r="4428" b="13092"/>
          <a:stretch/>
        </p:blipFill>
        <p:spPr>
          <a:xfrm>
            <a:off x="960766" y="2543054"/>
            <a:ext cx="16497710" cy="66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433247-A4CE-4D8C-A18D-255C72A68FAF}"/>
              </a:ext>
            </a:extLst>
          </p:cNvPr>
          <p:cNvSpPr/>
          <p:nvPr/>
        </p:nvSpPr>
        <p:spPr>
          <a:xfrm>
            <a:off x="2680011" y="2855961"/>
            <a:ext cx="12521309" cy="579640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33831"/>
              </a:solidFill>
              <a:latin typeface="Chinacat" panose="00000100000000000000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631157" y="1509289"/>
            <a:ext cx="7025686" cy="77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1"/>
              </a:lnSpc>
            </a:pPr>
            <a:r>
              <a:rPr lang="en-US" sz="5704" dirty="0">
                <a:solidFill>
                  <a:srgbClr val="5B4F47"/>
                </a:solidFill>
                <a:latin typeface="Alegreya ExtraBold" pitchFamily="2" charset="0"/>
              </a:rPr>
              <a:t>TRÒ CHƠI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01715">
            <a:off x="16818265" y="2751128"/>
            <a:ext cx="1450030" cy="113063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49553">
            <a:off x="6723759" y="8652332"/>
            <a:ext cx="1562518" cy="128978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DC1A7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DC1A7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9A96E-CBDC-48C1-9B70-3F87A25D57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2" t="12626" r="26118" b="8993"/>
          <a:stretch/>
        </p:blipFill>
        <p:spPr>
          <a:xfrm flipH="1">
            <a:off x="2782866" y="3784964"/>
            <a:ext cx="1726700" cy="22970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96785F-2E68-4B72-91B6-2CADB9DC6910}"/>
              </a:ext>
            </a:extLst>
          </p:cNvPr>
          <p:cNvSpPr/>
          <p:nvPr/>
        </p:nvSpPr>
        <p:spPr>
          <a:xfrm>
            <a:off x="7626180" y="7219072"/>
            <a:ext cx="2595857" cy="886177"/>
          </a:xfrm>
          <a:prstGeom prst="roundRect">
            <a:avLst/>
          </a:prstGeom>
          <a:solidFill>
            <a:srgbClr val="F8F7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433831"/>
                </a:solidFill>
                <a:latin typeface="Chinacat" panose="00000100000000000000" pitchFamily="2" charset="0"/>
              </a:rPr>
              <a:t>Start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A3ACFA-456C-4F07-B2B4-3F5F08A1B6EA}"/>
              </a:ext>
            </a:extLst>
          </p:cNvPr>
          <p:cNvSpPr/>
          <p:nvPr/>
        </p:nvSpPr>
        <p:spPr>
          <a:xfrm>
            <a:off x="3366566" y="6081978"/>
            <a:ext cx="11049000" cy="67791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7CCFFC4-6D26-4B87-8108-1F1B43140B89}"/>
              </a:ext>
            </a:extLst>
          </p:cNvPr>
          <p:cNvSpPr/>
          <p:nvPr/>
        </p:nvSpPr>
        <p:spPr>
          <a:xfrm>
            <a:off x="3366566" y="6081978"/>
            <a:ext cx="11049000" cy="677918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690EF-BA6B-4489-9AB0-78CD61435411}"/>
              </a:ext>
            </a:extLst>
          </p:cNvPr>
          <p:cNvSpPr txBox="1"/>
          <p:nvPr/>
        </p:nvSpPr>
        <p:spPr>
          <a:xfrm>
            <a:off x="7378245" y="6023600"/>
            <a:ext cx="312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433831"/>
                </a:solidFill>
                <a:latin typeface="Chinacat" panose="00000100000000000000" pitchFamily="2" charset="0"/>
              </a:rPr>
              <a:t>Loading . . .</a:t>
            </a:r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CFF978F1-8CF8-424E-ABE7-A2BA1B6F79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54201" y="10353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0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4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66667E-6 1.23457E-6 L -0.00026 -0.025 " pathEditMode="relative" rAng="0" ptsTypes="AA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250"/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-0.21432 -0.2726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0" y="-1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4.69136E-6 L 0.575 4.69136E-6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987BEA9-8605-4CA8-B8EC-0F737B0F4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3" y="5276836"/>
            <a:ext cx="534116" cy="50096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F4CCD3-90FD-40BD-9EE1-F3B4C9278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25" y="5105400"/>
            <a:ext cx="552450" cy="5181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4BB4CF-F8A2-44BC-9235-55243A937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80" y="7041401"/>
            <a:ext cx="350100" cy="32836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5FA170F-2335-42D7-A9B3-594DAC8D6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14" y="2732631"/>
            <a:ext cx="1563557" cy="10858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27048" y="5295902"/>
            <a:ext cx="673103" cy="113665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2" y="4530610"/>
            <a:ext cx="690107" cy="1165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48" y="4771916"/>
            <a:ext cx="4965848" cy="372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2" y="2237366"/>
            <a:ext cx="2909414" cy="4389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754313" y="8690098"/>
            <a:ext cx="2345616" cy="14630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132817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55"/>
            <a:r>
              <a:rPr lang="en-US" sz="800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FISHING GAME</a:t>
            </a:r>
            <a:endParaRPr lang="vi-VN" sz="8000" b="1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17C6954-6503-488C-A8E6-1D7D180268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5478" y="5138041"/>
            <a:ext cx="2345616" cy="146304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215FB51-700D-412C-896C-8DEB74DD47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884771" y="6271261"/>
            <a:ext cx="2345616" cy="146304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E27EEE-BB8A-44DE-B860-6F6B339BB1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5478" y="8743702"/>
            <a:ext cx="2345616" cy="1463042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1155387-879E-40B6-9945-AA291C540A15}"/>
              </a:ext>
            </a:extLst>
          </p:cNvPr>
          <p:cNvSpPr/>
          <p:nvPr/>
        </p:nvSpPr>
        <p:spPr>
          <a:xfrm>
            <a:off x="5791202" y="6271259"/>
            <a:ext cx="6335846" cy="2466348"/>
          </a:xfrm>
          <a:prstGeom prst="homePlat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/>
            <a:r>
              <a:rPr lang="en-US" sz="13200" b="1" dirty="0">
                <a:solidFill>
                  <a:srgbClr val="FF0000"/>
                </a:solidFill>
                <a:latin typeface="Calibri"/>
              </a:rPr>
              <a:t>GO</a:t>
            </a:r>
          </a:p>
        </p:txBody>
      </p:sp>
      <p:pic>
        <p:nvPicPr>
          <p:cNvPr id="3" name="introcauca">
            <a:hlinkClick r:id="" action="ppaction://media"/>
            <a:extLst>
              <a:ext uri="{FF2B5EF4-FFF2-40B4-BE49-F238E27FC236}">
                <a16:creationId xmlns:a16="http://schemas.microsoft.com/office/drawing/2014/main" id="{50FA3404-47C9-4CF6-B5C2-67B66A933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853996" y="-147144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23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7284E-6 L 0.01024 -1.7284E-6 L 0.01024 0.33025 L 2.77778E-6 0.33025 L 2.77778E-6 -1.7284E-6 Z " pathEditMode="relative" rAng="0" ptsTypes="AAAAA">
                                      <p:cBhvr>
                                        <p:cTn id="15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08642E-6 L 0.53923 -3.08642E-6 L 0.53923 0.0179 L 4.72222E-6 0.0179 L 4.72222E-6 -3.08642E-6 Z " pathEditMode="relative" rAng="0" ptsTypes="AAAAA">
                                      <p:cBhvr>
                                        <p:cTn id="17" dur="4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2" y="89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7" presetClass="path" presetSubtype="0" repeatCount="indefinite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61111E-6 -3.58025E-6 L 0.01024 -3.58025E-6 L 0.01024 0.33025 L 3.61111E-6 0.33025 L 3.61111E-6 -3.58025E-6 Z " pathEditMode="relative" rAng="0" ptsTypes="AAAAA">
                                      <p:cBhvr>
                                        <p:cTn id="19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4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4.69136E-6 L 3.33333E-6 -0.07223 " pathEditMode="relative" rAng="0" ptsTypes="AA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9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9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7" grpId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987BEA9-8605-4CA8-B8EC-0F737B0F4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2" y="5276835"/>
            <a:ext cx="534116" cy="50096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F4CCD3-90FD-40BD-9EE1-F3B4C9278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25" y="5105400"/>
            <a:ext cx="552450" cy="5181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4BB4CF-F8A2-44BC-9235-55243A937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80" y="7041401"/>
            <a:ext cx="350100" cy="32836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5FA170F-2335-42D7-A9B3-594DAC8D6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14" y="2732631"/>
            <a:ext cx="1563556" cy="10858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27047" y="5295901"/>
            <a:ext cx="673102" cy="11366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1" y="4530609"/>
            <a:ext cx="690106" cy="1165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46" y="4848114"/>
            <a:ext cx="4965848" cy="372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1" y="2237366"/>
            <a:ext cx="2909414" cy="438912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23D9B-84DE-4B7A-911F-1878CD20446D}"/>
              </a:ext>
            </a:extLst>
          </p:cNvPr>
          <p:cNvGrpSpPr/>
          <p:nvPr/>
        </p:nvGrpSpPr>
        <p:grpSpPr>
          <a:xfrm flipH="1">
            <a:off x="18307050" y="3799527"/>
            <a:ext cx="4267200" cy="2563174"/>
            <a:chOff x="-2312064" y="2116936"/>
            <a:chExt cx="2133600" cy="1281587"/>
          </a:xfrm>
        </p:grpSpPr>
        <p:sp>
          <p:nvSpPr>
            <p:cNvPr id="3" name="Speech Bubble: Rectangle with Corners Rounded 2">
              <a:extLst>
                <a:ext uri="{FF2B5EF4-FFF2-40B4-BE49-F238E27FC236}">
                  <a16:creationId xmlns:a16="http://schemas.microsoft.com/office/drawing/2014/main" id="{C80D90BE-243B-4CC2-9897-DC2567470CDA}"/>
                </a:ext>
              </a:extLst>
            </p:cNvPr>
            <p:cNvSpPr/>
            <p:nvPr/>
          </p:nvSpPr>
          <p:spPr>
            <a:xfrm>
              <a:off x="-2312064" y="2116936"/>
              <a:ext cx="2133600" cy="521561"/>
            </a:xfrm>
            <a:prstGeom prst="wedgeRoundRectCallout">
              <a:avLst>
                <a:gd name="adj1" fmla="val -10241"/>
                <a:gd name="adj2" fmla="val 144756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>
                <a:defRPr/>
              </a:pP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B.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giáo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dục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đào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tạo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03" y="1822450"/>
            <a:ext cx="538288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571501"/>
            <a:ext cx="7772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55">
              <a:defRPr/>
            </a:pPr>
            <a:r>
              <a:rPr lang="en-US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HCM </a:t>
            </a:r>
            <a:r>
              <a:rPr lang="vi-VN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xây </a:t>
            </a:r>
            <a:r>
              <a:rPr lang="vi-VN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vi-VN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vi-VN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5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50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28755">
              <a:defRPr/>
            </a:pPr>
            <a:endParaRPr lang="vi-VN" sz="50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94EE4C-DC84-4124-A9D4-9D6529BF4EDC}"/>
              </a:ext>
            </a:extLst>
          </p:cNvPr>
          <p:cNvGrpSpPr/>
          <p:nvPr/>
        </p:nvGrpSpPr>
        <p:grpSpPr>
          <a:xfrm flipH="1">
            <a:off x="10911840" y="262885"/>
            <a:ext cx="3108960" cy="1918338"/>
            <a:chOff x="-1732975" y="2082424"/>
            <a:chExt cx="1554480" cy="959169"/>
          </a:xfrm>
        </p:grpSpPr>
        <p:sp>
          <p:nvSpPr>
            <p:cNvPr id="37" name="Speech Bubble: Rectangle with Corners Rounded 36">
              <a:extLst>
                <a:ext uri="{FF2B5EF4-FFF2-40B4-BE49-F238E27FC236}">
                  <a16:creationId xmlns:a16="http://schemas.microsoft.com/office/drawing/2014/main" id="{8464420B-B920-4317-BE91-1D08964D7B72}"/>
                </a:ext>
              </a:extLst>
            </p:cNvPr>
            <p:cNvSpPr/>
            <p:nvPr/>
          </p:nvSpPr>
          <p:spPr>
            <a:xfrm>
              <a:off x="-1732975" y="2082424"/>
              <a:ext cx="1554480" cy="414657"/>
            </a:xfrm>
            <a:prstGeom prst="wedgeRoundRectCallout">
              <a:avLst>
                <a:gd name="adj1" fmla="val -10854"/>
                <a:gd name="adj2" fmla="val 121614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>
                <a:defRPr/>
              </a:pP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B.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giáo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dục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đào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tạo</a:t>
              </a:r>
              <a:endParaRPr lang="vi-VN" sz="28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3CE51CF-BBF3-4E8C-8C2F-C00E7D8E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9095" y="2584393"/>
              <a:ext cx="733003" cy="4572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418B5F-CE4A-4DBA-A4BC-305D0001CD6E}"/>
              </a:ext>
            </a:extLst>
          </p:cNvPr>
          <p:cNvGrpSpPr/>
          <p:nvPr/>
        </p:nvGrpSpPr>
        <p:grpSpPr>
          <a:xfrm>
            <a:off x="-4267200" y="3934565"/>
            <a:ext cx="4267200" cy="2666516"/>
            <a:chOff x="-2312095" y="2065265"/>
            <a:chExt cx="2133600" cy="1333258"/>
          </a:xfrm>
        </p:grpSpPr>
        <p:sp>
          <p:nvSpPr>
            <p:cNvPr id="40" name="Speech Bubble: Rectangle with Corners Rounded 39">
              <a:extLst>
                <a:ext uri="{FF2B5EF4-FFF2-40B4-BE49-F238E27FC236}">
                  <a16:creationId xmlns:a16="http://schemas.microsoft.com/office/drawing/2014/main" id="{2461C522-FF0F-436E-8533-BD3D2DC10B53}"/>
                </a:ext>
              </a:extLst>
            </p:cNvPr>
            <p:cNvSpPr/>
            <p:nvPr/>
          </p:nvSpPr>
          <p:spPr>
            <a:xfrm>
              <a:off x="-2312095" y="2065265"/>
              <a:ext cx="2133600" cy="582685"/>
            </a:xfrm>
            <a:prstGeom prst="wedgeRoundRectCallout">
              <a:avLst>
                <a:gd name="adj1" fmla="val -10687"/>
                <a:gd name="adj2" fmla="val 139456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>
                <a:defRPr/>
              </a:pP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Phải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nêu gương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đạo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đức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17C6954-6503-488C-A8E6-1D7D1802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AC982F-5F1C-4DBD-AD2A-FFDC19ED0C2B}"/>
              </a:ext>
            </a:extLst>
          </p:cNvPr>
          <p:cNvGrpSpPr/>
          <p:nvPr/>
        </p:nvGrpSpPr>
        <p:grpSpPr>
          <a:xfrm flipH="1">
            <a:off x="17373600" y="7540227"/>
            <a:ext cx="5181600" cy="2460512"/>
            <a:chOff x="-2312095" y="2168267"/>
            <a:chExt cx="2590800" cy="1230256"/>
          </a:xfrm>
        </p:grpSpPr>
        <p:sp>
          <p:nvSpPr>
            <p:cNvPr id="45" name="Speech Bubble: Rectangle with Corners Rounded 44">
              <a:extLst>
                <a:ext uri="{FF2B5EF4-FFF2-40B4-BE49-F238E27FC236}">
                  <a16:creationId xmlns:a16="http://schemas.microsoft.com/office/drawing/2014/main" id="{FA301BAE-EABF-4823-A77C-08256DF60184}"/>
                </a:ext>
              </a:extLst>
            </p:cNvPr>
            <p:cNvSpPr/>
            <p:nvPr/>
          </p:nvSpPr>
          <p:spPr>
            <a:xfrm>
              <a:off x="-2312095" y="2168267"/>
              <a:ext cx="2590800" cy="479683"/>
            </a:xfrm>
            <a:prstGeom prst="wedgeRoundRectCallout">
              <a:avLst>
                <a:gd name="adj1" fmla="val -18329"/>
                <a:gd name="adj2" fmla="val 148322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828800">
                <a:defRPr/>
              </a:pP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D. Tăng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cường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công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tuyên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truyền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215FB51-700D-412C-896C-8DEB74DD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5A351-8018-43CC-AF85-72E9B10CD70C}"/>
              </a:ext>
            </a:extLst>
          </p:cNvPr>
          <p:cNvGrpSpPr/>
          <p:nvPr/>
        </p:nvGrpSpPr>
        <p:grpSpPr>
          <a:xfrm>
            <a:off x="-4267200" y="7540227"/>
            <a:ext cx="4267200" cy="2666516"/>
            <a:chOff x="-2312095" y="2065265"/>
            <a:chExt cx="2133600" cy="1333258"/>
          </a:xfrm>
        </p:grpSpPr>
        <p:sp>
          <p:nvSpPr>
            <p:cNvPr id="48" name="Speech Bubble: Rectangle with Corners Rounded 47">
              <a:extLst>
                <a:ext uri="{FF2B5EF4-FFF2-40B4-BE49-F238E27FC236}">
                  <a16:creationId xmlns:a16="http://schemas.microsoft.com/office/drawing/2014/main" id="{8759F8F5-EA73-4ECF-8396-C55219BE69C7}"/>
                </a:ext>
              </a:extLst>
            </p:cNvPr>
            <p:cNvSpPr/>
            <p:nvPr/>
          </p:nvSpPr>
          <p:spPr>
            <a:xfrm>
              <a:off x="-2312095" y="2065265"/>
              <a:ext cx="2133600" cy="582685"/>
            </a:xfrm>
            <a:prstGeom prst="wedgeRoundRectCallout">
              <a:avLst>
                <a:gd name="adj1" fmla="val -8902"/>
                <a:gd name="adj2" fmla="val 128014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>
                <a:defRPr/>
              </a:pP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C.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rèn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luyện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tu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dưỡng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FE27EEE-BB8A-44DE-B860-6F6B339B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684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7284E-6 L 0.01024 -1.7284E-6 L 0.01024 0.33025 L 2.77778E-6 0.33025 L 2.77778E-6 -1.7284E-6 Z " pathEditMode="relative" rAng="0" ptsTypes="AAAAA">
                                      <p:cBhvr>
                                        <p:cTn id="13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-4.81481E-6 L 0.53923 -4.81481E-6 L 0.53923 0.01791 L 1.52778E-6 0.01791 L 1.52778E-6 -4.81481E-6 Z " pathEditMode="relative" rAng="0" ptsTypes="AAAAA">
                                      <p:cBhvr>
                                        <p:cTn id="15" dur="4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2" y="89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58025E-6 L 0.01024 -3.58025E-6 L 0.01024 0.33025 L 3.61111E-6 0.33025 L 3.61111E-6 -3.58025E-6 Z " pathEditMode="relative" rAng="0" ptsTypes="AAAAA">
                                      <p:cBhvr>
                                        <p:cTn id="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8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8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yee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987BEA9-8605-4CA8-B8EC-0F737B0F4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3" y="5276836"/>
            <a:ext cx="534116" cy="50096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F4CCD3-90FD-40BD-9EE1-F3B4C9278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25" y="5105400"/>
            <a:ext cx="552450" cy="5181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4BB4CF-F8A2-44BC-9235-55243A937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80" y="7041401"/>
            <a:ext cx="350100" cy="32836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5FA170F-2335-42D7-A9B3-594DAC8D6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14" y="2732631"/>
            <a:ext cx="1563557" cy="10858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27048" y="5295902"/>
            <a:ext cx="673103" cy="113665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2" y="4530610"/>
            <a:ext cx="690107" cy="1165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48" y="4771916"/>
            <a:ext cx="4965848" cy="372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2" y="2237366"/>
            <a:ext cx="2909414" cy="438912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23D9B-84DE-4B7A-911F-1878CD20446D}"/>
              </a:ext>
            </a:extLst>
          </p:cNvPr>
          <p:cNvGrpSpPr/>
          <p:nvPr/>
        </p:nvGrpSpPr>
        <p:grpSpPr>
          <a:xfrm>
            <a:off x="-4267200" y="4229100"/>
            <a:ext cx="4267200" cy="2567949"/>
            <a:chOff x="-2312095" y="2114549"/>
            <a:chExt cx="2133600" cy="1283974"/>
          </a:xfrm>
        </p:grpSpPr>
        <p:sp>
          <p:nvSpPr>
            <p:cNvPr id="3" name="Speech Bubble: Rectangle with Corners Rounded 2">
              <a:extLst>
                <a:ext uri="{FF2B5EF4-FFF2-40B4-BE49-F238E27FC236}">
                  <a16:creationId xmlns:a16="http://schemas.microsoft.com/office/drawing/2014/main" id="{C80D90BE-243B-4CC2-9897-DC2567470CDA}"/>
                </a:ext>
              </a:extLst>
            </p:cNvPr>
            <p:cNvSpPr/>
            <p:nvPr/>
          </p:nvSpPr>
          <p:spPr>
            <a:xfrm>
              <a:off x="-2312095" y="2114549"/>
              <a:ext cx="2133600" cy="533401"/>
            </a:xfrm>
            <a:prstGeom prst="wedgeRoundRectCallout">
              <a:avLst>
                <a:gd name="adj1" fmla="val -10241"/>
                <a:gd name="adj2" fmla="val 138222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5">
                <a:defRPr/>
              </a:pP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A.Có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tư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tưởng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tư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chủ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04" y="1822451"/>
            <a:ext cx="5382887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7470" y="516395"/>
            <a:ext cx="72829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55">
              <a:defRPr/>
            </a:pPr>
            <a:r>
              <a:rPr lang="en-US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 không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tiêu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theo quan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vi-VN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94EE4C-DC84-4124-A9D4-9D6529BF4EDC}"/>
              </a:ext>
            </a:extLst>
          </p:cNvPr>
          <p:cNvGrpSpPr/>
          <p:nvPr/>
        </p:nvGrpSpPr>
        <p:grpSpPr>
          <a:xfrm flipH="1">
            <a:off x="10911840" y="262888"/>
            <a:ext cx="3108960" cy="1918336"/>
            <a:chOff x="-1732975" y="2082425"/>
            <a:chExt cx="1554480" cy="959168"/>
          </a:xfrm>
        </p:grpSpPr>
        <p:sp>
          <p:nvSpPr>
            <p:cNvPr id="37" name="Speech Bubble: Rectangle with Corners Rounded 36">
              <a:extLst>
                <a:ext uri="{FF2B5EF4-FFF2-40B4-BE49-F238E27FC236}">
                  <a16:creationId xmlns:a16="http://schemas.microsoft.com/office/drawing/2014/main" id="{8464420B-B920-4317-BE91-1D08964D7B72}"/>
                </a:ext>
              </a:extLst>
            </p:cNvPr>
            <p:cNvSpPr/>
            <p:nvPr/>
          </p:nvSpPr>
          <p:spPr>
            <a:xfrm>
              <a:off x="-1732975" y="2082425"/>
              <a:ext cx="1554480" cy="457200"/>
            </a:xfrm>
            <a:prstGeom prst="wedgeRoundRectCallout">
              <a:avLst>
                <a:gd name="adj1" fmla="val -10241"/>
                <a:gd name="adj2" fmla="val 172150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5">
                <a:defRPr/>
              </a:pPr>
              <a:r>
                <a:rPr lang="vi-VN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A.Có</a:t>
              </a:r>
              <a:r>
                <a:rPr lang="vi-VN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tư </a:t>
              </a:r>
              <a:r>
                <a:rPr lang="vi-VN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tưởng</a:t>
              </a:r>
              <a:r>
                <a:rPr lang="vi-VN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tư </a:t>
              </a:r>
              <a:r>
                <a:rPr lang="vi-VN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</a:t>
              </a:r>
              <a:r>
                <a:rPr lang="vi-VN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chủ</a:t>
              </a:r>
              <a:r>
                <a:rPr lang="vi-VN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endParaRPr lang="vi-VN" sz="28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3CE51CF-BBF3-4E8C-8C2F-C00E7D8E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9095" y="2584393"/>
              <a:ext cx="733003" cy="4572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418B5F-CE4A-4DBA-A4BC-305D0001CD6E}"/>
              </a:ext>
            </a:extLst>
          </p:cNvPr>
          <p:cNvGrpSpPr/>
          <p:nvPr/>
        </p:nvGrpSpPr>
        <p:grpSpPr>
          <a:xfrm>
            <a:off x="-4267200" y="7429504"/>
            <a:ext cx="4267200" cy="2571237"/>
            <a:chOff x="-2312095" y="2112905"/>
            <a:chExt cx="2133600" cy="1285618"/>
          </a:xfrm>
        </p:grpSpPr>
        <p:sp>
          <p:nvSpPr>
            <p:cNvPr id="40" name="Speech Bubble: Rectangle with Corners Rounded 39">
              <a:extLst>
                <a:ext uri="{FF2B5EF4-FFF2-40B4-BE49-F238E27FC236}">
                  <a16:creationId xmlns:a16="http://schemas.microsoft.com/office/drawing/2014/main" id="{2461C522-FF0F-436E-8533-BD3D2DC10B53}"/>
                </a:ext>
              </a:extLst>
            </p:cNvPr>
            <p:cNvSpPr/>
            <p:nvPr/>
          </p:nvSpPr>
          <p:spPr>
            <a:xfrm>
              <a:off x="-2312095" y="2112905"/>
              <a:ext cx="2133600" cy="535045"/>
            </a:xfrm>
            <a:prstGeom prst="wedgeRoundRectCallout">
              <a:avLst>
                <a:gd name="adj1" fmla="val -8009"/>
                <a:gd name="adj2" fmla="val 145447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5">
                <a:defRPr/>
              </a:pP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C.Có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phong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xã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hội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chủ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17C6954-6503-488C-A8E6-1D7D1802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AC982F-5F1C-4DBD-AD2A-FFDC19ED0C2B}"/>
              </a:ext>
            </a:extLst>
          </p:cNvPr>
          <p:cNvGrpSpPr/>
          <p:nvPr/>
        </p:nvGrpSpPr>
        <p:grpSpPr>
          <a:xfrm flipH="1">
            <a:off x="18288000" y="4724399"/>
            <a:ext cx="4572000" cy="2667001"/>
            <a:chOff x="-2454970" y="2065023"/>
            <a:chExt cx="2286000" cy="1333500"/>
          </a:xfrm>
        </p:grpSpPr>
        <p:sp>
          <p:nvSpPr>
            <p:cNvPr id="45" name="Speech Bubble: Rectangle with Corners Rounded 44">
              <a:extLst>
                <a:ext uri="{FF2B5EF4-FFF2-40B4-BE49-F238E27FC236}">
                  <a16:creationId xmlns:a16="http://schemas.microsoft.com/office/drawing/2014/main" id="{FA301BAE-EABF-4823-A77C-08256DF60184}"/>
                </a:ext>
              </a:extLst>
            </p:cNvPr>
            <p:cNvSpPr/>
            <p:nvPr/>
          </p:nvSpPr>
          <p:spPr>
            <a:xfrm>
              <a:off x="-2454970" y="2065023"/>
              <a:ext cx="2286000" cy="609600"/>
            </a:xfrm>
            <a:prstGeom prst="wedgeRoundRectCallout">
              <a:avLst>
                <a:gd name="adj1" fmla="val -7324"/>
                <a:gd name="adj2" fmla="val 133088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5">
                <a:defRPr/>
              </a:pP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B.Có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đạo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đức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lối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sống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xã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hội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chủ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215FB51-700D-412C-896C-8DEB74DD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5A351-8018-43CC-AF85-72E9B10CD70C}"/>
              </a:ext>
            </a:extLst>
          </p:cNvPr>
          <p:cNvGrpSpPr/>
          <p:nvPr/>
        </p:nvGrpSpPr>
        <p:grpSpPr>
          <a:xfrm flipH="1">
            <a:off x="18288000" y="7429504"/>
            <a:ext cx="4267200" cy="2552699"/>
            <a:chOff x="-2312095" y="2122174"/>
            <a:chExt cx="2133600" cy="1276349"/>
          </a:xfrm>
        </p:grpSpPr>
        <p:sp>
          <p:nvSpPr>
            <p:cNvPr id="48" name="Speech Bubble: Rectangle with Corners Rounded 47">
              <a:extLst>
                <a:ext uri="{FF2B5EF4-FFF2-40B4-BE49-F238E27FC236}">
                  <a16:creationId xmlns:a16="http://schemas.microsoft.com/office/drawing/2014/main" id="{8759F8F5-EA73-4ECF-8396-C55219BE69C7}"/>
                </a:ext>
              </a:extLst>
            </p:cNvPr>
            <p:cNvSpPr/>
            <p:nvPr/>
          </p:nvSpPr>
          <p:spPr>
            <a:xfrm>
              <a:off x="-2312095" y="2122174"/>
              <a:ext cx="2133600" cy="525776"/>
            </a:xfrm>
            <a:prstGeom prst="wedgeRoundRectCallout">
              <a:avLst>
                <a:gd name="adj1" fmla="val -9348"/>
                <a:gd name="adj2" fmla="val 141353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5">
                <a:defRPr/>
              </a:pP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D.Có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lực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làm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chủ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FE27EEE-BB8A-44DE-B860-6F6B339B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97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7284E-6 L 0.01024 -1.7284E-6 L 0.01024 0.33025 L 2.77778E-6 0.33025 L 2.77778E-6 -1.7284E-6 Z " pathEditMode="relative" rAng="0" ptsTypes="AAAAA">
                                      <p:cBhvr>
                                        <p:cTn id="13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08642E-6 L 0.53923 -3.08642E-6 L 0.53923 0.0179 L 4.72222E-6 0.0179 L 4.72222E-6 -3.08642E-6 Z " pathEditMode="relative" rAng="0" ptsTypes="AAAAA">
                                      <p:cBhvr>
                                        <p:cTn id="15" dur="4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2" y="89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58025E-6 L 0.01024 -3.58025E-6 L 0.01024 0.33025 L 3.61111E-6 0.33025 L 3.61111E-6 -3.58025E-6 Z " pathEditMode="relative" rAng="0" ptsTypes="AAAAA">
                                      <p:cBhvr>
                                        <p:cTn id="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8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8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yee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987BEA9-8605-4CA8-B8EC-0F737B0F4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3" y="5276836"/>
            <a:ext cx="534116" cy="50096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F4CCD3-90FD-40BD-9EE1-F3B4C9278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25" y="5105400"/>
            <a:ext cx="552450" cy="5181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4BB4CF-F8A2-44BC-9235-55243A937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80" y="7041401"/>
            <a:ext cx="350100" cy="32836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5FA170F-2335-42D7-A9B3-594DAC8D6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14" y="2732631"/>
            <a:ext cx="1563557" cy="10858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27048" y="5295902"/>
            <a:ext cx="673103" cy="113665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2" y="4530610"/>
            <a:ext cx="690107" cy="1165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48" y="4771916"/>
            <a:ext cx="4965848" cy="372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2" y="2237366"/>
            <a:ext cx="2909414" cy="438912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23D9B-84DE-4B7A-911F-1878CD20446D}"/>
              </a:ext>
            </a:extLst>
          </p:cNvPr>
          <p:cNvGrpSpPr/>
          <p:nvPr/>
        </p:nvGrpSpPr>
        <p:grpSpPr>
          <a:xfrm>
            <a:off x="-4267200" y="7334224"/>
            <a:ext cx="4800600" cy="2666517"/>
            <a:chOff x="-2312095" y="2065265"/>
            <a:chExt cx="2400300" cy="1333258"/>
          </a:xfrm>
        </p:grpSpPr>
        <p:sp>
          <p:nvSpPr>
            <p:cNvPr id="3" name="Speech Bubble: Rectangle with Corners Rounded 2">
              <a:extLst>
                <a:ext uri="{FF2B5EF4-FFF2-40B4-BE49-F238E27FC236}">
                  <a16:creationId xmlns:a16="http://schemas.microsoft.com/office/drawing/2014/main" id="{C80D90BE-243B-4CC2-9897-DC2567470CDA}"/>
                </a:ext>
              </a:extLst>
            </p:cNvPr>
            <p:cNvSpPr/>
            <p:nvPr/>
          </p:nvSpPr>
          <p:spPr>
            <a:xfrm>
              <a:off x="-2312095" y="2065265"/>
              <a:ext cx="2400300" cy="582685"/>
            </a:xfrm>
            <a:prstGeom prst="wedgeRoundRectCallout">
              <a:avLst>
                <a:gd name="adj1" fmla="val -11828"/>
                <a:gd name="adj2" fmla="val 110032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755">
                <a:defRPr/>
              </a:pP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C.Tu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thân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tề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gia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quốc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bình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thiên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hạ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04" y="1822451"/>
            <a:ext cx="5382887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8140"/>
            <a:ext cx="7772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55">
              <a:defRPr/>
            </a:pPr>
            <a:r>
              <a:rPr lang="en-US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đây KHÔNG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nguyên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xây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theo quan </a:t>
            </a:r>
            <a:r>
              <a:rPr lang="vi-VN" sz="40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Hồ Chí Minh?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94EE4C-DC84-4124-A9D4-9D6529BF4EDC}"/>
              </a:ext>
            </a:extLst>
          </p:cNvPr>
          <p:cNvGrpSpPr/>
          <p:nvPr/>
        </p:nvGrpSpPr>
        <p:grpSpPr>
          <a:xfrm flipH="1">
            <a:off x="10911840" y="262886"/>
            <a:ext cx="3566160" cy="1918338"/>
            <a:chOff x="-1961575" y="2082424"/>
            <a:chExt cx="1783080" cy="959169"/>
          </a:xfrm>
        </p:grpSpPr>
        <p:sp>
          <p:nvSpPr>
            <p:cNvPr id="37" name="Speech Bubble: Rectangle with Corners Rounded 36">
              <a:extLst>
                <a:ext uri="{FF2B5EF4-FFF2-40B4-BE49-F238E27FC236}">
                  <a16:creationId xmlns:a16="http://schemas.microsoft.com/office/drawing/2014/main" id="{8464420B-B920-4317-BE91-1D08964D7B72}"/>
                </a:ext>
              </a:extLst>
            </p:cNvPr>
            <p:cNvSpPr/>
            <p:nvPr/>
          </p:nvSpPr>
          <p:spPr>
            <a:xfrm>
              <a:off x="-1961575" y="2082424"/>
              <a:ext cx="1783080" cy="457200"/>
            </a:xfrm>
            <a:prstGeom prst="wedgeRoundRectCallout">
              <a:avLst>
                <a:gd name="adj1" fmla="val -588"/>
                <a:gd name="adj2" fmla="val 92983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755">
                <a:defRPr/>
              </a:pP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C.Tu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thân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tề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gia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quốc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bình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thiên</a:t>
              </a: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hạ</a:t>
              </a:r>
              <a:endParaRPr lang="vi-VN" sz="28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3CE51CF-BBF3-4E8C-8C2F-C00E7D8E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9095" y="2584393"/>
              <a:ext cx="733003" cy="4572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418B5F-CE4A-4DBA-A4BC-305D0001CD6E}"/>
              </a:ext>
            </a:extLst>
          </p:cNvPr>
          <p:cNvGrpSpPr/>
          <p:nvPr/>
        </p:nvGrpSpPr>
        <p:grpSpPr>
          <a:xfrm>
            <a:off x="-4636528" y="4189232"/>
            <a:ext cx="5638800" cy="2783071"/>
            <a:chOff x="-2496759" y="2006988"/>
            <a:chExt cx="2819400" cy="1391535"/>
          </a:xfrm>
        </p:grpSpPr>
        <p:sp>
          <p:nvSpPr>
            <p:cNvPr id="40" name="Speech Bubble: Rectangle with Corners Rounded 39">
              <a:extLst>
                <a:ext uri="{FF2B5EF4-FFF2-40B4-BE49-F238E27FC236}">
                  <a16:creationId xmlns:a16="http://schemas.microsoft.com/office/drawing/2014/main" id="{2461C522-FF0F-436E-8533-BD3D2DC10B53}"/>
                </a:ext>
              </a:extLst>
            </p:cNvPr>
            <p:cNvSpPr/>
            <p:nvPr/>
          </p:nvSpPr>
          <p:spPr>
            <a:xfrm>
              <a:off x="-2496759" y="2006988"/>
              <a:ext cx="2819400" cy="582685"/>
            </a:xfrm>
            <a:prstGeom prst="wedgeRoundRectCallout">
              <a:avLst>
                <a:gd name="adj1" fmla="val -12268"/>
                <a:gd name="adj2" fmla="val 137822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755">
                <a:defRPr/>
              </a:pP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A.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đi đôi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làm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phải nêu gương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đạo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đức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17C6954-6503-488C-A8E6-1D7D1802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AC982F-5F1C-4DBD-AD2A-FFDC19ED0C2B}"/>
              </a:ext>
            </a:extLst>
          </p:cNvPr>
          <p:cNvGrpSpPr/>
          <p:nvPr/>
        </p:nvGrpSpPr>
        <p:grpSpPr>
          <a:xfrm flipH="1">
            <a:off x="18312879" y="4565652"/>
            <a:ext cx="4851920" cy="2686937"/>
            <a:chOff x="-2604454" y="2055055"/>
            <a:chExt cx="2425960" cy="1343468"/>
          </a:xfrm>
        </p:grpSpPr>
        <p:sp>
          <p:nvSpPr>
            <p:cNvPr id="45" name="Speech Bubble: Rectangle with Corners Rounded 44">
              <a:extLst>
                <a:ext uri="{FF2B5EF4-FFF2-40B4-BE49-F238E27FC236}">
                  <a16:creationId xmlns:a16="http://schemas.microsoft.com/office/drawing/2014/main" id="{FA301BAE-EABF-4823-A77C-08256DF60184}"/>
                </a:ext>
              </a:extLst>
            </p:cNvPr>
            <p:cNvSpPr/>
            <p:nvPr/>
          </p:nvSpPr>
          <p:spPr>
            <a:xfrm>
              <a:off x="-2604454" y="2055055"/>
              <a:ext cx="2425960" cy="592895"/>
            </a:xfrm>
            <a:prstGeom prst="wedgeRoundRectCallout">
              <a:avLst>
                <a:gd name="adj1" fmla="val -10241"/>
                <a:gd name="adj2" fmla="val 172150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828755">
                <a:defRPr/>
              </a:pP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D.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Phải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tu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dưỡng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rèn luyện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đạo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đức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suốt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đờ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215FB51-700D-412C-896C-8DEB74DD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5A351-8018-43CC-AF85-72E9B10CD70C}"/>
              </a:ext>
            </a:extLst>
          </p:cNvPr>
          <p:cNvGrpSpPr/>
          <p:nvPr/>
        </p:nvGrpSpPr>
        <p:grpSpPr>
          <a:xfrm flipH="1">
            <a:off x="18309773" y="7290694"/>
            <a:ext cx="4267200" cy="2577209"/>
            <a:chOff x="-2312095" y="2109919"/>
            <a:chExt cx="2133600" cy="1288604"/>
          </a:xfrm>
        </p:grpSpPr>
        <p:sp>
          <p:nvSpPr>
            <p:cNvPr id="48" name="Speech Bubble: Rectangle with Corners Rounded 47">
              <a:extLst>
                <a:ext uri="{FF2B5EF4-FFF2-40B4-BE49-F238E27FC236}">
                  <a16:creationId xmlns:a16="http://schemas.microsoft.com/office/drawing/2014/main" id="{8759F8F5-EA73-4ECF-8396-C55219BE69C7}"/>
                </a:ext>
              </a:extLst>
            </p:cNvPr>
            <p:cNvSpPr/>
            <p:nvPr/>
          </p:nvSpPr>
          <p:spPr>
            <a:xfrm>
              <a:off x="-2312095" y="2109919"/>
              <a:ext cx="2133600" cy="602804"/>
            </a:xfrm>
            <a:prstGeom prst="wedgeRoundRectCallout">
              <a:avLst>
                <a:gd name="adj1" fmla="val -8902"/>
                <a:gd name="adj2" fmla="val 118426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755">
                <a:defRPr/>
              </a:pP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B.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Xây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đôi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chống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FE27EEE-BB8A-44DE-B860-6F6B339B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388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7284E-6 L 0.01024 -1.7284E-6 L 0.01024 0.33025 L 2.77778E-6 0.33025 L 2.77778E-6 -1.7284E-6 Z " pathEditMode="relative" rAng="0" ptsTypes="AAAAA">
                                      <p:cBhvr>
                                        <p:cTn id="13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08642E-6 L 0.53923 -3.08642E-6 L 0.53923 0.0179 L 4.72222E-6 0.0179 L 4.72222E-6 -3.08642E-6 Z " pathEditMode="relative" rAng="0" ptsTypes="AAAAA">
                                      <p:cBhvr>
                                        <p:cTn id="15" dur="4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2" y="89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58025E-6 L 0.01024 -3.58025E-6 L 0.01024 0.33025 L 3.61111E-6 0.33025 L 3.61111E-6 -3.58025E-6 Z " pathEditMode="relative" rAng="0" ptsTypes="AAAAA">
                                      <p:cBhvr>
                                        <p:cTn id="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8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8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yee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ư tưởng Hồ Chí Minh về giáo dục và đào tạo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10E0DB7-0537-4836-AE1D-908EDA908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654232"/>
            <a:ext cx="15625395" cy="813765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01715">
            <a:off x="-39214" y="2689560"/>
            <a:ext cx="1450030" cy="113063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649553">
            <a:off x="28713" y="8320702"/>
            <a:ext cx="1562518" cy="128978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7514107" y="4039020"/>
            <a:ext cx="1172978" cy="1172978"/>
            <a:chOff x="0" y="0"/>
            <a:chExt cx="1563971" cy="15639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3418538" y="-465333"/>
            <a:ext cx="1142219" cy="1142219"/>
            <a:chOff x="0" y="0"/>
            <a:chExt cx="1522959" cy="152295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9EC3385A-C0E8-4888-8009-D5A512F161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816466" y="180387"/>
            <a:ext cx="7808954" cy="1327560"/>
          </a:xfrm>
          <a:prstGeom prst="rect">
            <a:avLst/>
          </a:prstGeom>
        </p:spPr>
      </p:pic>
      <p:sp>
        <p:nvSpPr>
          <p:cNvPr id="45" name="TextBox 38">
            <a:extLst>
              <a:ext uri="{FF2B5EF4-FFF2-40B4-BE49-F238E27FC236}">
                <a16:creationId xmlns:a16="http://schemas.microsoft.com/office/drawing/2014/main" id="{F58E7C38-E7DA-4482-BE8F-61EACD667670}"/>
              </a:ext>
            </a:extLst>
          </p:cNvPr>
          <p:cNvSpPr txBox="1"/>
          <p:nvPr/>
        </p:nvSpPr>
        <p:spPr>
          <a:xfrm>
            <a:off x="5249220" y="495112"/>
            <a:ext cx="729842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Video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tư</a:t>
            </a:r>
            <a:r>
              <a:rPr lang="en-US" sz="45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45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liệu</a:t>
            </a:r>
            <a:endParaRPr lang="en-US" sz="4500" b="1" dirty="0">
              <a:solidFill>
                <a:srgbClr val="433831"/>
              </a:solidFill>
              <a:latin typeface="Alegreya ExtraBold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  <p:bldLst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987BEA9-8605-4CA8-B8EC-0F737B0F4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3" y="5276836"/>
            <a:ext cx="534116" cy="50096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F4CCD3-90FD-40BD-9EE1-F3B4C9278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25" y="5105400"/>
            <a:ext cx="552450" cy="5181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4BB4CF-F8A2-44BC-9235-55243A937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80" y="7041401"/>
            <a:ext cx="350100" cy="32836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5FA170F-2335-42D7-A9B3-594DAC8D6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14" y="2732631"/>
            <a:ext cx="1563557" cy="10858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27048" y="5295902"/>
            <a:ext cx="673103" cy="113665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2" y="4530610"/>
            <a:ext cx="690107" cy="1165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48" y="4771916"/>
            <a:ext cx="4965848" cy="3724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2" y="2237366"/>
            <a:ext cx="2909414" cy="438912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23D9B-84DE-4B7A-911F-1878CD20446D}"/>
              </a:ext>
            </a:extLst>
          </p:cNvPr>
          <p:cNvGrpSpPr/>
          <p:nvPr/>
        </p:nvGrpSpPr>
        <p:grpSpPr>
          <a:xfrm flipH="1">
            <a:off x="18288000" y="7734302"/>
            <a:ext cx="4267200" cy="2266439"/>
            <a:chOff x="-2312095" y="2265304"/>
            <a:chExt cx="2133600" cy="1133219"/>
          </a:xfrm>
        </p:grpSpPr>
        <p:sp>
          <p:nvSpPr>
            <p:cNvPr id="3" name="Speech Bubble: Rectangle with Corners Rounded 2">
              <a:extLst>
                <a:ext uri="{FF2B5EF4-FFF2-40B4-BE49-F238E27FC236}">
                  <a16:creationId xmlns:a16="http://schemas.microsoft.com/office/drawing/2014/main" id="{C80D90BE-243B-4CC2-9897-DC2567470CDA}"/>
                </a:ext>
              </a:extLst>
            </p:cNvPr>
            <p:cNvSpPr/>
            <p:nvPr/>
          </p:nvSpPr>
          <p:spPr>
            <a:xfrm>
              <a:off x="-2312095" y="2265304"/>
              <a:ext cx="2133600" cy="382646"/>
            </a:xfrm>
            <a:prstGeom prst="wedgeRoundRectCallout">
              <a:avLst>
                <a:gd name="adj1" fmla="val -10241"/>
                <a:gd name="adj2" fmla="val 172150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828755">
                <a:defRPr/>
              </a:pP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D. </a:t>
              </a:r>
              <a:r>
                <a:rPr lang="en-US" sz="3600" b="1" i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36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a, b, c</a:t>
              </a:r>
              <a:r>
                <a:rPr lang="en-US" sz="3600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vi-VN" sz="36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04" y="1822451"/>
            <a:ext cx="5382887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679068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vi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vi-V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vi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vi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Minh, </a:t>
            </a:r>
            <a:r>
              <a:rPr lang="vi-V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vi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vi-V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vi-V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vi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94EE4C-DC84-4124-A9D4-9D6529BF4EDC}"/>
              </a:ext>
            </a:extLst>
          </p:cNvPr>
          <p:cNvGrpSpPr/>
          <p:nvPr/>
        </p:nvGrpSpPr>
        <p:grpSpPr>
          <a:xfrm flipH="1">
            <a:off x="10911840" y="628646"/>
            <a:ext cx="3108960" cy="1552578"/>
            <a:chOff x="-1732975" y="2265304"/>
            <a:chExt cx="1554480" cy="776289"/>
          </a:xfrm>
        </p:grpSpPr>
        <p:sp>
          <p:nvSpPr>
            <p:cNvPr id="37" name="Speech Bubble: Rectangle with Corners Rounded 36">
              <a:extLst>
                <a:ext uri="{FF2B5EF4-FFF2-40B4-BE49-F238E27FC236}">
                  <a16:creationId xmlns:a16="http://schemas.microsoft.com/office/drawing/2014/main" id="{8464420B-B920-4317-BE91-1D08964D7B72}"/>
                </a:ext>
              </a:extLst>
            </p:cNvPr>
            <p:cNvSpPr/>
            <p:nvPr/>
          </p:nvSpPr>
          <p:spPr>
            <a:xfrm>
              <a:off x="-1732975" y="2265304"/>
              <a:ext cx="1554480" cy="274320"/>
            </a:xfrm>
            <a:prstGeom prst="wedgeRoundRectCallout">
              <a:avLst>
                <a:gd name="adj1" fmla="val -10241"/>
                <a:gd name="adj2" fmla="val 172150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828755">
                <a:defRPr/>
              </a:pPr>
              <a:r>
                <a:rPr lang="en-US" sz="28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D. </a:t>
              </a:r>
              <a:r>
                <a:rPr lang="en-US" sz="2800" b="1" i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28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a, b, c</a:t>
              </a:r>
              <a:r>
                <a:rPr lang="en-US" sz="2800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vi-VN" sz="2800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3CE51CF-BBF3-4E8C-8C2F-C00E7D8E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9095" y="2584393"/>
              <a:ext cx="733003" cy="4572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418B5F-CE4A-4DBA-A4BC-305D0001CD6E}"/>
              </a:ext>
            </a:extLst>
          </p:cNvPr>
          <p:cNvGrpSpPr/>
          <p:nvPr/>
        </p:nvGrpSpPr>
        <p:grpSpPr>
          <a:xfrm>
            <a:off x="-4267200" y="4008114"/>
            <a:ext cx="4572000" cy="2964189"/>
            <a:chOff x="-2312095" y="1916429"/>
            <a:chExt cx="2286000" cy="1482094"/>
          </a:xfrm>
        </p:grpSpPr>
        <p:sp>
          <p:nvSpPr>
            <p:cNvPr id="40" name="Speech Bubble: Rectangle with Corners Rounded 39">
              <a:extLst>
                <a:ext uri="{FF2B5EF4-FFF2-40B4-BE49-F238E27FC236}">
                  <a16:creationId xmlns:a16="http://schemas.microsoft.com/office/drawing/2014/main" id="{2461C522-FF0F-436E-8533-BD3D2DC10B53}"/>
                </a:ext>
              </a:extLst>
            </p:cNvPr>
            <p:cNvSpPr/>
            <p:nvPr/>
          </p:nvSpPr>
          <p:spPr>
            <a:xfrm>
              <a:off x="-2312095" y="1916429"/>
              <a:ext cx="2286000" cy="731521"/>
            </a:xfrm>
            <a:prstGeom prst="wedgeRoundRectCallout">
              <a:avLst>
                <a:gd name="adj1" fmla="val -11074"/>
                <a:gd name="adj2" fmla="val 100536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 Gia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đình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anh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hàng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bầu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bạn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36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17C6954-6503-488C-A8E6-1D7D1802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AC982F-5F1C-4DBD-AD2A-FFDC19ED0C2B}"/>
              </a:ext>
            </a:extLst>
          </p:cNvPr>
          <p:cNvGrpSpPr/>
          <p:nvPr/>
        </p:nvGrpSpPr>
        <p:grpSpPr>
          <a:xfrm flipH="1">
            <a:off x="18288000" y="5143502"/>
            <a:ext cx="4267200" cy="2266439"/>
            <a:chOff x="-2312095" y="2265304"/>
            <a:chExt cx="2133600" cy="1133219"/>
          </a:xfrm>
        </p:grpSpPr>
        <p:sp>
          <p:nvSpPr>
            <p:cNvPr id="45" name="Speech Bubble: Rectangle with Corners Rounded 44">
              <a:extLst>
                <a:ext uri="{FF2B5EF4-FFF2-40B4-BE49-F238E27FC236}">
                  <a16:creationId xmlns:a16="http://schemas.microsoft.com/office/drawing/2014/main" id="{FA301BAE-EABF-4823-A77C-08256DF60184}"/>
                </a:ext>
              </a:extLst>
            </p:cNvPr>
            <p:cNvSpPr/>
            <p:nvPr/>
          </p:nvSpPr>
          <p:spPr>
            <a:xfrm>
              <a:off x="-2312095" y="2265304"/>
              <a:ext cx="2133600" cy="382646"/>
            </a:xfrm>
            <a:prstGeom prst="wedgeRoundRectCallout">
              <a:avLst>
                <a:gd name="adj1" fmla="val -10241"/>
                <a:gd name="adj2" fmla="val 172150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B.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Loài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215FB51-700D-412C-896C-8DEB74DD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55A351-8018-43CC-AF85-72E9B10CD70C}"/>
              </a:ext>
            </a:extLst>
          </p:cNvPr>
          <p:cNvGrpSpPr/>
          <p:nvPr/>
        </p:nvGrpSpPr>
        <p:grpSpPr>
          <a:xfrm>
            <a:off x="-4267200" y="7734302"/>
            <a:ext cx="4572000" cy="2266439"/>
            <a:chOff x="-2312095" y="2265304"/>
            <a:chExt cx="2286000" cy="1133219"/>
          </a:xfrm>
        </p:grpSpPr>
        <p:sp>
          <p:nvSpPr>
            <p:cNvPr id="48" name="Speech Bubble: Rectangle with Corners Rounded 47">
              <a:extLst>
                <a:ext uri="{FF2B5EF4-FFF2-40B4-BE49-F238E27FC236}">
                  <a16:creationId xmlns:a16="http://schemas.microsoft.com/office/drawing/2014/main" id="{8759F8F5-EA73-4ECF-8396-C55219BE69C7}"/>
                </a:ext>
              </a:extLst>
            </p:cNvPr>
            <p:cNvSpPr/>
            <p:nvPr/>
          </p:nvSpPr>
          <p:spPr>
            <a:xfrm>
              <a:off x="-2312095" y="2265304"/>
              <a:ext cx="2286000" cy="382646"/>
            </a:xfrm>
            <a:prstGeom prst="wedgeRoundRectCallout">
              <a:avLst>
                <a:gd name="adj1" fmla="val -10241"/>
                <a:gd name="adj2" fmla="val 172150"/>
                <a:gd name="adj3" fmla="val 16667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755">
                <a:defRPr/>
              </a:pPr>
              <a:r>
                <a:rPr lang="en-US" sz="36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C.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Đồng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bào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3600" b="1" dirty="0" err="1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nước</a:t>
              </a:r>
              <a:r>
                <a:rPr lang="vi-VN" sz="3600" b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FE27EEE-BB8A-44DE-B860-6F6B339BB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6316" y="2667002"/>
              <a:ext cx="1172808" cy="731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120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7284E-6 L 0.01024 -1.7284E-6 L 0.01024 0.33025 L 2.77778E-6 0.33025 L 2.77778E-6 -1.7284E-6 Z " pathEditMode="relative" rAng="0" ptsTypes="AAAAA">
                                      <p:cBhvr>
                                        <p:cTn id="13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08642E-6 L 0.53923 -3.08642E-6 L 0.53923 0.0179 L 4.72222E-6 0.0179 L 4.72222E-6 -3.08642E-6 Z " pathEditMode="relative" rAng="0" ptsTypes="AAAAA">
                                      <p:cBhvr>
                                        <p:cTn id="15" dur="4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2" y="89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58025E-6 L 0.01024 -3.58025E-6 L 0.01024 0.33025 L 3.61111E-6 0.33025 L 3.61111E-6 -3.58025E-6 Z " pathEditMode="relative" rAng="0" ptsTypes="AAAAA">
                                      <p:cBhvr>
                                        <p:cTn id="17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165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8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8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yee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5118" y="5912492"/>
            <a:ext cx="10034287" cy="17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sz="10712" b="1" dirty="0">
                <a:solidFill>
                  <a:srgbClr val="433831"/>
                </a:solidFill>
                <a:latin typeface="Alegreya Sans SC Black" panose="00000A00000000000000" pitchFamily="2" charset="0"/>
              </a:rPr>
              <a:t>THE END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11471" y="8100032"/>
            <a:ext cx="6465058" cy="928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01715">
            <a:off x="1788107" y="6666677"/>
            <a:ext cx="1450030" cy="11306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649553">
            <a:off x="15474139" y="2470102"/>
            <a:ext cx="1562518" cy="12897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841545">
            <a:off x="4888111" y="4445653"/>
            <a:ext cx="1120358" cy="9971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812159">
            <a:off x="12970934" y="1689293"/>
            <a:ext cx="1120358" cy="997119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3" name="Freeform 13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676135" y="5658866"/>
            <a:ext cx="261444" cy="249084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663461" y="3237660"/>
            <a:ext cx="261444" cy="249084"/>
            <a:chOff x="0" y="0"/>
            <a:chExt cx="1772920" cy="1689100"/>
          </a:xfrm>
        </p:grpSpPr>
        <p:sp>
          <p:nvSpPr>
            <p:cNvPr id="17" name="Freeform 17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56264" y="2865912"/>
            <a:ext cx="261444" cy="249084"/>
            <a:chOff x="0" y="0"/>
            <a:chExt cx="1772920" cy="1689100"/>
          </a:xfrm>
        </p:grpSpPr>
        <p:sp>
          <p:nvSpPr>
            <p:cNvPr id="19" name="Freeform 19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-533592" y="4726612"/>
            <a:ext cx="1067183" cy="1067183"/>
            <a:chOff x="0" y="0"/>
            <a:chExt cx="1422911" cy="142291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422911" cy="1422911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2274" y="152274"/>
              <a:ext cx="1118362" cy="111836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2698745" y="9136042"/>
            <a:ext cx="1172978" cy="1172978"/>
            <a:chOff x="0" y="0"/>
            <a:chExt cx="1563971" cy="156397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1805419" y="-510831"/>
            <a:ext cx="1142219" cy="1142219"/>
            <a:chOff x="0" y="0"/>
            <a:chExt cx="1522959" cy="152295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5233756" y="2334839"/>
            <a:ext cx="595772" cy="595772"/>
            <a:chOff x="0" y="0"/>
            <a:chExt cx="794363" cy="794363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794363" cy="79436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85010" y="85010"/>
              <a:ext cx="624344" cy="624344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971140" y="2043462"/>
            <a:ext cx="4714875" cy="41148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91114557-F53B-4FD5-B576-6B6780E1D3F6}"/>
              </a:ext>
            </a:extLst>
          </p:cNvPr>
          <p:cNvGrpSpPr/>
          <p:nvPr/>
        </p:nvGrpSpPr>
        <p:grpSpPr>
          <a:xfrm>
            <a:off x="6226937" y="-335027"/>
            <a:ext cx="5834125" cy="7917987"/>
            <a:chOff x="6083503" y="407790"/>
            <a:chExt cx="5834125" cy="7917987"/>
          </a:xfrm>
        </p:grpSpPr>
        <p:sp>
          <p:nvSpPr>
            <p:cNvPr id="59" name="Text Placeholder 3">
              <a:extLst>
                <a:ext uri="{FF2B5EF4-FFF2-40B4-BE49-F238E27FC236}">
                  <a16:creationId xmlns:a16="http://schemas.microsoft.com/office/drawing/2014/main" id="{38B4461A-48D2-4404-A158-741D41FE140B}"/>
                </a:ext>
              </a:extLst>
            </p:cNvPr>
            <p:cNvSpPr txBox="1">
              <a:spLocks/>
            </p:cNvSpPr>
            <p:nvPr/>
          </p:nvSpPr>
          <p:spPr>
            <a:xfrm>
              <a:off x="6386245" y="7578872"/>
              <a:ext cx="5335369" cy="746905"/>
            </a:xfrm>
            <a:prstGeom prst="rect">
              <a:avLst/>
            </a:prstGeom>
          </p:spPr>
          <p:txBody>
            <a:bodyPr/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+mn-ea"/>
                  <a:sym typeface="+mn-lt"/>
                </a:rPr>
                <a:t>CÁC THÀNH VIÊN THAM GIA VÀO BÀI THUYẾT TRÌNH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4A56B07-9B38-4C08-82F3-E2A1085483B8}"/>
                </a:ext>
              </a:extLst>
            </p:cNvPr>
            <p:cNvSpPr/>
            <p:nvPr/>
          </p:nvSpPr>
          <p:spPr>
            <a:xfrm flipV="1">
              <a:off x="6083503" y="7051251"/>
              <a:ext cx="5834125" cy="45719"/>
            </a:xfrm>
            <a:prstGeom prst="roundRect">
              <a:avLst/>
            </a:prstGeom>
            <a:solidFill>
              <a:srgbClr val="DF6F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5DD946B-D1E1-4FD1-9D7C-7026D0143961}"/>
                </a:ext>
              </a:extLst>
            </p:cNvPr>
            <p:cNvGrpSpPr/>
            <p:nvPr/>
          </p:nvGrpSpPr>
          <p:grpSpPr>
            <a:xfrm>
              <a:off x="6481073" y="407790"/>
              <a:ext cx="4988866" cy="6173415"/>
              <a:chOff x="6481073" y="407790"/>
              <a:chExt cx="4988866" cy="6173415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CC83CC7-2D4A-44BD-B975-E59EEDE1EBF6}"/>
                  </a:ext>
                </a:extLst>
              </p:cNvPr>
              <p:cNvSpPr txBox="1"/>
              <p:nvPr/>
            </p:nvSpPr>
            <p:spPr>
              <a:xfrm>
                <a:off x="7346695" y="3920586"/>
                <a:ext cx="3257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legreya Bold" pitchFamily="2" charset="0"/>
                  </a:rPr>
                  <a:t>Lê </a:t>
                </a:r>
                <a:r>
                  <a:rPr lang="en-US" sz="3600" dirty="0" err="1">
                    <a:latin typeface="Alegreya Bold" pitchFamily="2" charset="0"/>
                  </a:rPr>
                  <a:t>Ngọc</a:t>
                </a:r>
                <a:r>
                  <a:rPr lang="en-US" sz="3600" dirty="0">
                    <a:latin typeface="Alegreya Bold" pitchFamily="2" charset="0"/>
                  </a:rPr>
                  <a:t> </a:t>
                </a:r>
                <a:r>
                  <a:rPr lang="en-US" sz="3600" dirty="0" err="1">
                    <a:latin typeface="Alegreya Bold" pitchFamily="2" charset="0"/>
                  </a:rPr>
                  <a:t>Trường</a:t>
                </a:r>
                <a:endParaRPr lang="en-US" sz="3600" dirty="0">
                  <a:latin typeface="Alegreya Bold" pitchFamily="2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D9B5B18-E73D-4043-BAB4-A09B16300E19}"/>
                  </a:ext>
                </a:extLst>
              </p:cNvPr>
              <p:cNvSpPr txBox="1"/>
              <p:nvPr/>
            </p:nvSpPr>
            <p:spPr>
              <a:xfrm>
                <a:off x="7403535" y="1213492"/>
                <a:ext cx="28167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Alegreya Bold" pitchFamily="2" charset="0"/>
                  </a:rPr>
                  <a:t>Ngô</a:t>
                </a:r>
                <a:r>
                  <a:rPr lang="en-US" sz="3600">
                    <a:latin typeface="Alegreya Bold" pitchFamily="2" charset="0"/>
                  </a:rPr>
                  <a:t> Anh </a:t>
                </a:r>
                <a:r>
                  <a:rPr lang="en-US" sz="3600" dirty="0" err="1">
                    <a:latin typeface="Alegreya Bold" pitchFamily="2" charset="0"/>
                  </a:rPr>
                  <a:t>Tiến</a:t>
                </a:r>
                <a:endParaRPr lang="en-US" sz="3600" dirty="0">
                  <a:latin typeface="Alegreya Bold" pitchFamily="2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53EE82E-98E3-4269-B738-2835BD578089}"/>
                  </a:ext>
                </a:extLst>
              </p:cNvPr>
              <p:cNvSpPr txBox="1"/>
              <p:nvPr/>
            </p:nvSpPr>
            <p:spPr>
              <a:xfrm>
                <a:off x="6481073" y="4894731"/>
                <a:ext cx="49888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Alegreya Bold" pitchFamily="2" charset="0"/>
                  </a:rPr>
                  <a:t>Tống</a:t>
                </a:r>
                <a:r>
                  <a:rPr lang="en-US" sz="3600" dirty="0">
                    <a:latin typeface="Alegreya Bold" pitchFamily="2" charset="0"/>
                  </a:rPr>
                  <a:t> Kim </a:t>
                </a:r>
                <a:r>
                  <a:rPr lang="en-US" sz="3600" dirty="0" err="1">
                    <a:latin typeface="Alegreya Bold" pitchFamily="2" charset="0"/>
                  </a:rPr>
                  <a:t>Hoàng</a:t>
                </a:r>
                <a:r>
                  <a:rPr lang="en-US" sz="3600" dirty="0">
                    <a:latin typeface="Alegreya Bold" pitchFamily="2" charset="0"/>
                  </a:rPr>
                  <a:t> </a:t>
                </a:r>
                <a:r>
                  <a:rPr lang="en-US" sz="3600" dirty="0" err="1">
                    <a:latin typeface="Alegreya Bold" pitchFamily="2" charset="0"/>
                  </a:rPr>
                  <a:t>Trường</a:t>
                </a:r>
                <a:endParaRPr lang="en-US" sz="3600" dirty="0">
                  <a:latin typeface="Alegreya Bold" pitchFamily="2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D73E3D-9EF4-4A41-A262-209B41B0247F}"/>
                  </a:ext>
                </a:extLst>
              </p:cNvPr>
              <p:cNvSpPr txBox="1"/>
              <p:nvPr/>
            </p:nvSpPr>
            <p:spPr>
              <a:xfrm>
                <a:off x="6690252" y="407790"/>
                <a:ext cx="40094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Alegreya Bold" pitchFamily="2" charset="0"/>
                  </a:rPr>
                  <a:t>Nguyễn</a:t>
                </a:r>
                <a:r>
                  <a:rPr lang="en-US" sz="3600" dirty="0">
                    <a:latin typeface="Alegreya Bold" pitchFamily="2" charset="0"/>
                  </a:rPr>
                  <a:t> </a:t>
                </a:r>
                <a:r>
                  <a:rPr lang="en-US" sz="3600" dirty="0" err="1">
                    <a:latin typeface="Alegreya Bold" pitchFamily="2" charset="0"/>
                  </a:rPr>
                  <a:t>Quốc</a:t>
                </a:r>
                <a:r>
                  <a:rPr lang="en-US" sz="3600" dirty="0">
                    <a:latin typeface="Alegreya Bold" pitchFamily="2" charset="0"/>
                  </a:rPr>
                  <a:t> </a:t>
                </a:r>
                <a:r>
                  <a:rPr lang="en-US" sz="3600" dirty="0" err="1">
                    <a:latin typeface="Alegreya Bold" pitchFamily="2" charset="0"/>
                  </a:rPr>
                  <a:t>Thịnh</a:t>
                </a:r>
                <a:endParaRPr lang="en-US" sz="3600" dirty="0">
                  <a:latin typeface="Alegreya Bold" pitchFamily="2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C7E02D-7459-49AF-8E27-2AAA466B7E69}"/>
                  </a:ext>
                </a:extLst>
              </p:cNvPr>
              <p:cNvSpPr txBox="1"/>
              <p:nvPr/>
            </p:nvSpPr>
            <p:spPr>
              <a:xfrm>
                <a:off x="6748475" y="2073584"/>
                <a:ext cx="43091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Alegreya Bold" pitchFamily="2" charset="0"/>
                  </a:rPr>
                  <a:t>Nguyễn</a:t>
                </a:r>
                <a:r>
                  <a:rPr lang="en-US" sz="3600" dirty="0">
                    <a:latin typeface="Alegreya Bold" pitchFamily="2" charset="0"/>
                  </a:rPr>
                  <a:t> </a:t>
                </a:r>
                <a:r>
                  <a:rPr lang="en-US" sz="3600" dirty="0" err="1">
                    <a:latin typeface="Alegreya Bold" pitchFamily="2" charset="0"/>
                  </a:rPr>
                  <a:t>Huyền</a:t>
                </a:r>
                <a:r>
                  <a:rPr lang="en-US" sz="3600" dirty="0">
                    <a:latin typeface="Alegreya Bold" pitchFamily="2" charset="0"/>
                  </a:rPr>
                  <a:t> Trang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9387F94-D442-4E47-A585-B41C6C51DE3E}"/>
                  </a:ext>
                </a:extLst>
              </p:cNvPr>
              <p:cNvSpPr txBox="1"/>
              <p:nvPr/>
            </p:nvSpPr>
            <p:spPr>
              <a:xfrm>
                <a:off x="6718319" y="3038656"/>
                <a:ext cx="45143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Alegreya Bold" pitchFamily="2" charset="0"/>
                  </a:rPr>
                  <a:t>Nguyễn</a:t>
                </a:r>
                <a:r>
                  <a:rPr lang="en-US" sz="3600" dirty="0">
                    <a:latin typeface="Alegreya Bold" pitchFamily="2" charset="0"/>
                  </a:rPr>
                  <a:t> </a:t>
                </a:r>
                <a:r>
                  <a:rPr lang="en-US" sz="3600" dirty="0" err="1">
                    <a:latin typeface="Alegreya Bold" pitchFamily="2" charset="0"/>
                  </a:rPr>
                  <a:t>Thị</a:t>
                </a:r>
                <a:r>
                  <a:rPr lang="en-US" sz="3600" dirty="0">
                    <a:latin typeface="Alegreya Bold" pitchFamily="2" charset="0"/>
                  </a:rPr>
                  <a:t> Thu Trang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5841E41-C14F-4187-8EB3-81DB791D8F2E}"/>
                  </a:ext>
                </a:extLst>
              </p:cNvPr>
              <p:cNvSpPr txBox="1"/>
              <p:nvPr/>
            </p:nvSpPr>
            <p:spPr>
              <a:xfrm>
                <a:off x="7389279" y="5934874"/>
                <a:ext cx="30732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Alegreya Bold" pitchFamily="2" charset="0"/>
                  </a:rPr>
                  <a:t>Trần</a:t>
                </a:r>
                <a:r>
                  <a:rPr lang="en-US" sz="3600" dirty="0">
                    <a:latin typeface="Alegreya Bold" pitchFamily="2" charset="0"/>
                  </a:rPr>
                  <a:t> Quang Tú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8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5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31157" y="2021565"/>
            <a:ext cx="7025686" cy="77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1"/>
              </a:lnSpc>
            </a:pPr>
            <a:r>
              <a:rPr lang="en-US" sz="5704" dirty="0">
                <a:solidFill>
                  <a:srgbClr val="5B4F47"/>
                </a:solidFill>
                <a:latin typeface="Alegreya ExtraBold" pitchFamily="2" charset="0"/>
              </a:rPr>
              <a:t>NỘI DUNG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01715">
            <a:off x="16818265" y="2751128"/>
            <a:ext cx="1450030" cy="113063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49553">
            <a:off x="6723759" y="8652332"/>
            <a:ext cx="1562518" cy="128978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DC1A7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DC1A7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125EB89-23EC-481B-9121-06583B58455C}"/>
              </a:ext>
            </a:extLst>
          </p:cNvPr>
          <p:cNvGrpSpPr/>
          <p:nvPr/>
        </p:nvGrpSpPr>
        <p:grpSpPr>
          <a:xfrm>
            <a:off x="13690252" y="4624754"/>
            <a:ext cx="4190291" cy="3576063"/>
            <a:chOff x="13712023" y="4624512"/>
            <a:chExt cx="4190291" cy="357606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854F737-96FB-4508-802A-D697D753B28A}"/>
                </a:ext>
              </a:extLst>
            </p:cNvPr>
            <p:cNvGrpSpPr/>
            <p:nvPr/>
          </p:nvGrpSpPr>
          <p:grpSpPr>
            <a:xfrm>
              <a:off x="13712023" y="5962478"/>
              <a:ext cx="4190291" cy="2238097"/>
              <a:chOff x="13712023" y="5962478"/>
              <a:chExt cx="4190291" cy="2238097"/>
            </a:xfrm>
          </p:grpSpPr>
          <p:grpSp>
            <p:nvGrpSpPr>
              <p:cNvPr id="42" name="Group 8">
                <a:extLst>
                  <a:ext uri="{FF2B5EF4-FFF2-40B4-BE49-F238E27FC236}">
                    <a16:creationId xmlns:a16="http://schemas.microsoft.com/office/drawing/2014/main" id="{C7D9EA31-195D-423C-A0C4-370ABA06D5B6}"/>
                  </a:ext>
                </a:extLst>
              </p:cNvPr>
              <p:cNvGrpSpPr/>
              <p:nvPr/>
            </p:nvGrpSpPr>
            <p:grpSpPr>
              <a:xfrm>
                <a:off x="13714722" y="5962478"/>
                <a:ext cx="4091900" cy="2238097"/>
                <a:chOff x="0" y="0"/>
                <a:chExt cx="1206022" cy="445229"/>
              </a:xfrm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2F332BC2-199D-4862-9FBA-262A2D64F40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06022" cy="445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022" h="445229">
                      <a:moveTo>
                        <a:pt x="30830" y="0"/>
                      </a:moveTo>
                      <a:lnTo>
                        <a:pt x="1175193" y="0"/>
                      </a:lnTo>
                      <a:cubicBezTo>
                        <a:pt x="1183369" y="0"/>
                        <a:pt x="1191211" y="3248"/>
                        <a:pt x="1196992" y="9030"/>
                      </a:cubicBezTo>
                      <a:cubicBezTo>
                        <a:pt x="1202774" y="14811"/>
                        <a:pt x="1206022" y="22653"/>
                        <a:pt x="1206022" y="30830"/>
                      </a:cubicBezTo>
                      <a:lnTo>
                        <a:pt x="1206022" y="414399"/>
                      </a:lnTo>
                      <a:cubicBezTo>
                        <a:pt x="1206022" y="431426"/>
                        <a:pt x="1192219" y="445229"/>
                        <a:pt x="1175193" y="445229"/>
                      </a:cubicBezTo>
                      <a:lnTo>
                        <a:pt x="30830" y="445229"/>
                      </a:lnTo>
                      <a:cubicBezTo>
                        <a:pt x="13803" y="445229"/>
                        <a:pt x="0" y="431426"/>
                        <a:pt x="0" y="414399"/>
                      </a:cubicBezTo>
                      <a:lnTo>
                        <a:pt x="0" y="30830"/>
                      </a:lnTo>
                      <a:cubicBezTo>
                        <a:pt x="0" y="13803"/>
                        <a:pt x="13803" y="0"/>
                        <a:pt x="308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CE7D5F"/>
                  </a:solidFill>
                </a:ln>
              </p:spPr>
            </p:sp>
            <p:sp>
              <p:nvSpPr>
                <p:cNvPr id="44" name="TextBox 10">
                  <a:extLst>
                    <a:ext uri="{FF2B5EF4-FFF2-40B4-BE49-F238E27FC236}">
                      <a16:creationId xmlns:a16="http://schemas.microsoft.com/office/drawing/2014/main" id="{F9FF05C0-423E-4F69-BCA0-FD2028916A7B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Alegreya ExtraBold" pitchFamily="2" charset="0"/>
                  </a:endParaRPr>
                </a:p>
              </p:txBody>
            </p:sp>
          </p:grpSp>
          <p:sp>
            <p:nvSpPr>
              <p:cNvPr id="45" name="TextBox 11">
                <a:extLst>
                  <a:ext uri="{FF2B5EF4-FFF2-40B4-BE49-F238E27FC236}">
                    <a16:creationId xmlns:a16="http://schemas.microsoft.com/office/drawing/2014/main" id="{CADD78CD-4439-46D3-AFFD-AEAFC61D6B17}"/>
                  </a:ext>
                </a:extLst>
              </p:cNvPr>
              <p:cNvSpPr txBox="1"/>
              <p:nvPr/>
            </p:nvSpPr>
            <p:spPr>
              <a:xfrm>
                <a:off x="13712023" y="6726781"/>
                <a:ext cx="4190291" cy="4924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Liên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hệ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sinh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viên</a:t>
                </a:r>
                <a:endParaRPr lang="en-US" sz="3200" dirty="0">
                  <a:solidFill>
                    <a:srgbClr val="5B4F47"/>
                  </a:solidFill>
                  <a:latin typeface="Alegreya ExtraBold" pitchFamily="2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AutoShape 14">
              <a:extLst>
                <a:ext uri="{FF2B5EF4-FFF2-40B4-BE49-F238E27FC236}">
                  <a16:creationId xmlns:a16="http://schemas.microsoft.com/office/drawing/2014/main" id="{53F3EA08-C117-40BA-882A-5873AAE4E763}"/>
                </a:ext>
              </a:extLst>
            </p:cNvPr>
            <p:cNvSpPr/>
            <p:nvPr/>
          </p:nvSpPr>
          <p:spPr>
            <a:xfrm rot="5400000">
              <a:off x="15318660" y="5211469"/>
              <a:ext cx="1173914" cy="0"/>
            </a:xfrm>
            <a:prstGeom prst="line">
              <a:avLst/>
            </a:prstGeom>
            <a:ln w="95250" cap="flat">
              <a:solidFill>
                <a:srgbClr val="DDC1A7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C7409E-B47E-40D5-BFA4-5652B988973E}"/>
              </a:ext>
            </a:extLst>
          </p:cNvPr>
          <p:cNvGrpSpPr/>
          <p:nvPr/>
        </p:nvGrpSpPr>
        <p:grpSpPr>
          <a:xfrm>
            <a:off x="10075" y="4025390"/>
            <a:ext cx="18232563" cy="642766"/>
            <a:chOff x="10075" y="4025390"/>
            <a:chExt cx="18232563" cy="642766"/>
          </a:xfrm>
        </p:grpSpPr>
        <p:sp>
          <p:nvSpPr>
            <p:cNvPr id="2" name="AutoShape 2"/>
            <p:cNvSpPr/>
            <p:nvPr/>
          </p:nvSpPr>
          <p:spPr>
            <a:xfrm>
              <a:off x="2286000" y="4668156"/>
              <a:ext cx="13619612" cy="0"/>
            </a:xfrm>
            <a:prstGeom prst="line">
              <a:avLst/>
            </a:prstGeom>
            <a:ln w="95250" cap="flat">
              <a:solidFill>
                <a:srgbClr val="DDC1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9204186" y="4028558"/>
              <a:ext cx="4775982" cy="563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4157" dirty="0">
                  <a:solidFill>
                    <a:srgbClr val="5B4F47"/>
                  </a:solidFill>
                  <a:latin typeface="Alegreya ExtraBold" pitchFamily="2" charset="0"/>
                </a:rPr>
                <a:t>PHẦN III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672126" y="4033785"/>
              <a:ext cx="4775982" cy="563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4157" dirty="0">
                  <a:solidFill>
                    <a:srgbClr val="5B4F47"/>
                  </a:solidFill>
                  <a:latin typeface="Alegreya ExtraBold" pitchFamily="2" charset="0"/>
                </a:rPr>
                <a:t>PHẦN II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075" y="4025390"/>
              <a:ext cx="4775982" cy="563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4157" dirty="0">
                  <a:solidFill>
                    <a:srgbClr val="5B4F47"/>
                  </a:solidFill>
                  <a:latin typeface="Alegreya ExtraBold" pitchFamily="2" charset="0"/>
                </a:rPr>
                <a:t>PHẦN I</a:t>
              </a:r>
            </a:p>
          </p:txBody>
        </p:sp>
        <p:sp>
          <p:nvSpPr>
            <p:cNvPr id="47" name="TextBox 39">
              <a:extLst>
                <a:ext uri="{FF2B5EF4-FFF2-40B4-BE49-F238E27FC236}">
                  <a16:creationId xmlns:a16="http://schemas.microsoft.com/office/drawing/2014/main" id="{82947890-F47D-49AD-A151-22A029325441}"/>
                </a:ext>
              </a:extLst>
            </p:cNvPr>
            <p:cNvSpPr txBox="1"/>
            <p:nvPr/>
          </p:nvSpPr>
          <p:spPr>
            <a:xfrm>
              <a:off x="13466656" y="4053445"/>
              <a:ext cx="4775982" cy="563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4157" dirty="0">
                  <a:solidFill>
                    <a:srgbClr val="5B4F47"/>
                  </a:solidFill>
                  <a:latin typeface="Alegreya ExtraBold" pitchFamily="2" charset="0"/>
                </a:rPr>
                <a:t>PHẦN IV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E19D9C3-83D3-489B-BDF0-F09E87E7B2BA}"/>
              </a:ext>
            </a:extLst>
          </p:cNvPr>
          <p:cNvGrpSpPr/>
          <p:nvPr/>
        </p:nvGrpSpPr>
        <p:grpSpPr>
          <a:xfrm>
            <a:off x="371569" y="4624754"/>
            <a:ext cx="4091905" cy="3577836"/>
            <a:chOff x="352114" y="4624512"/>
            <a:chExt cx="4091905" cy="35778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85C0EB-6B7F-49BE-99E9-EFC4F3EFFDD2}"/>
                </a:ext>
              </a:extLst>
            </p:cNvPr>
            <p:cNvGrpSpPr/>
            <p:nvPr/>
          </p:nvGrpSpPr>
          <p:grpSpPr>
            <a:xfrm>
              <a:off x="352114" y="5964251"/>
              <a:ext cx="4091905" cy="2238097"/>
              <a:chOff x="352114" y="5964250"/>
              <a:chExt cx="4091905" cy="2238097"/>
            </a:xfrm>
          </p:grpSpPr>
          <p:grpSp>
            <p:nvGrpSpPr>
              <p:cNvPr id="53" name="Group 4">
                <a:extLst>
                  <a:ext uri="{FF2B5EF4-FFF2-40B4-BE49-F238E27FC236}">
                    <a16:creationId xmlns:a16="http://schemas.microsoft.com/office/drawing/2014/main" id="{1B545556-E9B8-477C-B0FB-02BDD460BA6E}"/>
                  </a:ext>
                </a:extLst>
              </p:cNvPr>
              <p:cNvGrpSpPr/>
              <p:nvPr/>
            </p:nvGrpSpPr>
            <p:grpSpPr>
              <a:xfrm>
                <a:off x="352114" y="5964250"/>
                <a:ext cx="4091905" cy="2238097"/>
                <a:chOff x="0" y="0"/>
                <a:chExt cx="1206022" cy="445229"/>
              </a:xfrm>
            </p:grpSpPr>
            <p:sp>
              <p:nvSpPr>
                <p:cNvPr id="55" name="Freeform 5">
                  <a:extLst>
                    <a:ext uri="{FF2B5EF4-FFF2-40B4-BE49-F238E27FC236}">
                      <a16:creationId xmlns:a16="http://schemas.microsoft.com/office/drawing/2014/main" id="{3AE14976-D9F0-456F-B804-934FC14285E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06022" cy="445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022" h="445229">
                      <a:moveTo>
                        <a:pt x="30830" y="0"/>
                      </a:moveTo>
                      <a:lnTo>
                        <a:pt x="1175193" y="0"/>
                      </a:lnTo>
                      <a:cubicBezTo>
                        <a:pt x="1183369" y="0"/>
                        <a:pt x="1191211" y="3248"/>
                        <a:pt x="1196992" y="9030"/>
                      </a:cubicBezTo>
                      <a:cubicBezTo>
                        <a:pt x="1202774" y="14811"/>
                        <a:pt x="1206022" y="22653"/>
                        <a:pt x="1206022" y="30830"/>
                      </a:cubicBezTo>
                      <a:lnTo>
                        <a:pt x="1206022" y="414399"/>
                      </a:lnTo>
                      <a:cubicBezTo>
                        <a:pt x="1206022" y="431426"/>
                        <a:pt x="1192219" y="445229"/>
                        <a:pt x="1175193" y="445229"/>
                      </a:cubicBezTo>
                      <a:lnTo>
                        <a:pt x="30830" y="445229"/>
                      </a:lnTo>
                      <a:cubicBezTo>
                        <a:pt x="13803" y="445229"/>
                        <a:pt x="0" y="431426"/>
                        <a:pt x="0" y="414399"/>
                      </a:cubicBezTo>
                      <a:lnTo>
                        <a:pt x="0" y="30830"/>
                      </a:lnTo>
                      <a:cubicBezTo>
                        <a:pt x="0" y="13803"/>
                        <a:pt x="13803" y="0"/>
                        <a:pt x="308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CE7D5F"/>
                  </a:solidFill>
                </a:ln>
              </p:spPr>
            </p:sp>
            <p:sp>
              <p:nvSpPr>
                <p:cNvPr id="56" name="TextBox 6">
                  <a:extLst>
                    <a:ext uri="{FF2B5EF4-FFF2-40B4-BE49-F238E27FC236}">
                      <a16:creationId xmlns:a16="http://schemas.microsoft.com/office/drawing/2014/main" id="{23F3BA2A-DBCE-423D-A452-3CCB7CEF2AD2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>
                    <a:latin typeface="Alegreya ExtraBold" pitchFamily="2" charset="0"/>
                  </a:endParaRPr>
                </a:p>
              </p:txBody>
            </p:sp>
          </p:grpSp>
          <p:sp>
            <p:nvSpPr>
              <p:cNvPr id="54" name="TextBox 7">
                <a:extLst>
                  <a:ext uri="{FF2B5EF4-FFF2-40B4-BE49-F238E27FC236}">
                    <a16:creationId xmlns:a16="http://schemas.microsoft.com/office/drawing/2014/main" id="{8E165F6F-A9A1-4B11-A8F6-7A93777EBC93}"/>
                  </a:ext>
                </a:extLst>
              </p:cNvPr>
              <p:cNvSpPr txBox="1"/>
              <p:nvPr/>
            </p:nvSpPr>
            <p:spPr>
              <a:xfrm>
                <a:off x="462935" y="6616014"/>
                <a:ext cx="3870261" cy="9310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39"/>
                  </a:lnSpc>
                </a:pP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</a:rPr>
                  <a:t>Quan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</a:rPr>
                  <a:t>niệm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</a:rPr>
                  <a:t>của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</a:rPr>
                  <a:t>Hồ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</a:rPr>
                  <a:t>Chí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</a:rPr>
                  <a:t> Minh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</a:rPr>
                  <a:t>về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</a:rPr>
                  <a:t> con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</a:rPr>
                  <a:t>người</a:t>
                </a:r>
                <a:endParaRPr lang="en-US" sz="3200" dirty="0">
                  <a:solidFill>
                    <a:srgbClr val="5B4F47"/>
                  </a:solidFill>
                  <a:latin typeface="Alegreya ExtraBold" pitchFamily="2" charset="0"/>
                </a:endParaRPr>
              </a:p>
            </p:txBody>
          </p:sp>
        </p:grpSp>
        <p:sp>
          <p:nvSpPr>
            <p:cNvPr id="57" name="AutoShape 12">
              <a:extLst>
                <a:ext uri="{FF2B5EF4-FFF2-40B4-BE49-F238E27FC236}">
                  <a16:creationId xmlns:a16="http://schemas.microsoft.com/office/drawing/2014/main" id="{EBFE72AD-A6F6-4197-8787-657715CA834C}"/>
                </a:ext>
              </a:extLst>
            </p:cNvPr>
            <p:cNvSpPr/>
            <p:nvPr/>
          </p:nvSpPr>
          <p:spPr>
            <a:xfrm rot="5400000">
              <a:off x="1688896" y="5216232"/>
              <a:ext cx="1183439" cy="0"/>
            </a:xfrm>
            <a:prstGeom prst="line">
              <a:avLst/>
            </a:prstGeom>
            <a:ln w="95250" cap="flat">
              <a:solidFill>
                <a:srgbClr val="DDC1A7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EE71A02-5A8B-451A-9861-8461DCE36A49}"/>
              </a:ext>
            </a:extLst>
          </p:cNvPr>
          <p:cNvGrpSpPr/>
          <p:nvPr/>
        </p:nvGrpSpPr>
        <p:grpSpPr>
          <a:xfrm>
            <a:off x="4774196" y="4649610"/>
            <a:ext cx="4298771" cy="3558824"/>
            <a:chOff x="4774196" y="4649610"/>
            <a:chExt cx="4298771" cy="3558824"/>
          </a:xfrm>
        </p:grpSpPr>
        <p:sp>
          <p:nvSpPr>
            <p:cNvPr id="70" name="AutoShape 13">
              <a:extLst>
                <a:ext uri="{FF2B5EF4-FFF2-40B4-BE49-F238E27FC236}">
                  <a16:creationId xmlns:a16="http://schemas.microsoft.com/office/drawing/2014/main" id="{EEAF1750-12B9-4F28-BA4C-F330F39C6A6A}"/>
                </a:ext>
              </a:extLst>
            </p:cNvPr>
            <p:cNvSpPr/>
            <p:nvPr/>
          </p:nvSpPr>
          <p:spPr>
            <a:xfrm rot="5400000">
              <a:off x="6444016" y="5236568"/>
              <a:ext cx="1173915" cy="0"/>
            </a:xfrm>
            <a:prstGeom prst="line">
              <a:avLst/>
            </a:prstGeom>
            <a:ln w="95250" cap="flat">
              <a:solidFill>
                <a:srgbClr val="DDC1A7"/>
              </a:solidFill>
              <a:prstDash val="solid"/>
              <a:headEnd type="none" w="sm" len="sm"/>
              <a:tailEnd type="triangle" w="lg" len="med"/>
            </a:ln>
          </p:spPr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1C85EBE-95AD-46BF-9ABD-8793F00CA0DB}"/>
                </a:ext>
              </a:extLst>
            </p:cNvPr>
            <p:cNvGrpSpPr/>
            <p:nvPr/>
          </p:nvGrpSpPr>
          <p:grpSpPr>
            <a:xfrm>
              <a:off x="4774196" y="5970337"/>
              <a:ext cx="4298771" cy="2238097"/>
              <a:chOff x="4774196" y="5970336"/>
              <a:chExt cx="4298771" cy="2238097"/>
            </a:xfrm>
          </p:grpSpPr>
          <p:grpSp>
            <p:nvGrpSpPr>
              <p:cNvPr id="72" name="Group 35">
                <a:extLst>
                  <a:ext uri="{FF2B5EF4-FFF2-40B4-BE49-F238E27FC236}">
                    <a16:creationId xmlns:a16="http://schemas.microsoft.com/office/drawing/2014/main" id="{49DD7FE8-5FBF-4AA8-98F9-098E9053971B}"/>
                  </a:ext>
                </a:extLst>
              </p:cNvPr>
              <p:cNvGrpSpPr/>
              <p:nvPr/>
            </p:nvGrpSpPr>
            <p:grpSpPr>
              <a:xfrm>
                <a:off x="4774196" y="5970336"/>
                <a:ext cx="4298771" cy="2238097"/>
                <a:chOff x="0" y="0"/>
                <a:chExt cx="1266993" cy="445229"/>
              </a:xfrm>
            </p:grpSpPr>
            <p:sp>
              <p:nvSpPr>
                <p:cNvPr id="74" name="Freeform 36">
                  <a:extLst>
                    <a:ext uri="{FF2B5EF4-FFF2-40B4-BE49-F238E27FC236}">
                      <a16:creationId xmlns:a16="http://schemas.microsoft.com/office/drawing/2014/main" id="{8FC71786-6294-432C-AA91-6293DC35D08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66993" cy="445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993" h="445229">
                      <a:moveTo>
                        <a:pt x="29346" y="0"/>
                      </a:moveTo>
                      <a:lnTo>
                        <a:pt x="1237647" y="0"/>
                      </a:lnTo>
                      <a:cubicBezTo>
                        <a:pt x="1245430" y="0"/>
                        <a:pt x="1252894" y="3092"/>
                        <a:pt x="1258397" y="8595"/>
                      </a:cubicBezTo>
                      <a:cubicBezTo>
                        <a:pt x="1263901" y="14099"/>
                        <a:pt x="1266993" y="21563"/>
                        <a:pt x="1266993" y="29346"/>
                      </a:cubicBezTo>
                      <a:lnTo>
                        <a:pt x="1266993" y="415883"/>
                      </a:lnTo>
                      <a:cubicBezTo>
                        <a:pt x="1266993" y="423666"/>
                        <a:pt x="1263901" y="431130"/>
                        <a:pt x="1258397" y="436633"/>
                      </a:cubicBezTo>
                      <a:cubicBezTo>
                        <a:pt x="1252894" y="442137"/>
                        <a:pt x="1245430" y="445229"/>
                        <a:pt x="1237647" y="445229"/>
                      </a:cubicBezTo>
                      <a:lnTo>
                        <a:pt x="29346" y="445229"/>
                      </a:lnTo>
                      <a:cubicBezTo>
                        <a:pt x="21563" y="445229"/>
                        <a:pt x="14099" y="442137"/>
                        <a:pt x="8595" y="436633"/>
                      </a:cubicBezTo>
                      <a:cubicBezTo>
                        <a:pt x="3092" y="431130"/>
                        <a:pt x="0" y="423666"/>
                        <a:pt x="0" y="415883"/>
                      </a:cubicBezTo>
                      <a:lnTo>
                        <a:pt x="0" y="29346"/>
                      </a:lnTo>
                      <a:cubicBezTo>
                        <a:pt x="0" y="21563"/>
                        <a:pt x="3092" y="14099"/>
                        <a:pt x="8595" y="8595"/>
                      </a:cubicBezTo>
                      <a:cubicBezTo>
                        <a:pt x="14099" y="3092"/>
                        <a:pt x="21563" y="0"/>
                        <a:pt x="293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CE7D5F"/>
                  </a:solidFill>
                </a:ln>
              </p:spPr>
            </p:sp>
            <p:sp>
              <p:nvSpPr>
                <p:cNvPr id="75" name="TextBox 37">
                  <a:extLst>
                    <a:ext uri="{FF2B5EF4-FFF2-40B4-BE49-F238E27FC236}">
                      <a16:creationId xmlns:a16="http://schemas.microsoft.com/office/drawing/2014/main" id="{09A18382-58A2-4DDD-A62E-9735B8457EA8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Alegreya ExtraBold" pitchFamily="2" charset="0"/>
                  </a:endParaRPr>
                </a:p>
              </p:txBody>
            </p:sp>
          </p:grpSp>
          <p:sp>
            <p:nvSpPr>
              <p:cNvPr id="73" name="TextBox 38">
                <a:extLst>
                  <a:ext uri="{FF2B5EF4-FFF2-40B4-BE49-F238E27FC236}">
                    <a16:creationId xmlns:a16="http://schemas.microsoft.com/office/drawing/2014/main" id="{280B0FEE-323D-48DD-9CA0-51C538D40657}"/>
                  </a:ext>
                </a:extLst>
              </p:cNvPr>
              <p:cNvSpPr txBox="1"/>
              <p:nvPr/>
            </p:nvSpPr>
            <p:spPr>
              <a:xfrm>
                <a:off x="4910793" y="6096641"/>
                <a:ext cx="3953785" cy="19697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Quan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điểm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của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Hồ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Chí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Minh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về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vai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trò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của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con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người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và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chiến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lược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“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trồng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người</a:t>
                </a:r>
                <a:r>
                  <a:rPr lang="en-US" sz="3200" dirty="0">
                    <a:solidFill>
                      <a:srgbClr val="5B4F47"/>
                    </a:solidFill>
                    <a:effectLst/>
                    <a:latin typeface="Alegreya ExtraBold" pitchFamily="2" charset="0"/>
                    <a:ea typeface="Verdana" panose="020B0604030504040204" pitchFamily="34" charset="0"/>
                  </a:rPr>
                  <a:t>”</a:t>
                </a:r>
                <a:endParaRPr lang="en-US" sz="3200" dirty="0">
                  <a:solidFill>
                    <a:srgbClr val="5B4F47"/>
                  </a:solidFill>
                  <a:latin typeface="Alegreya ExtraBold" pitchFamily="2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EE38FA7-794E-4DF5-9BA5-3FFEBAA9DAE8}"/>
              </a:ext>
            </a:extLst>
          </p:cNvPr>
          <p:cNvGrpSpPr/>
          <p:nvPr/>
        </p:nvGrpSpPr>
        <p:grpSpPr>
          <a:xfrm>
            <a:off x="9335657" y="4634037"/>
            <a:ext cx="4091905" cy="3574395"/>
            <a:chOff x="9335657" y="4634037"/>
            <a:chExt cx="4091905" cy="357439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EE85107-D51B-427C-8D6D-6CD11F9FD33B}"/>
                </a:ext>
              </a:extLst>
            </p:cNvPr>
            <p:cNvGrpSpPr/>
            <p:nvPr/>
          </p:nvGrpSpPr>
          <p:grpSpPr>
            <a:xfrm>
              <a:off x="9335657" y="5970335"/>
              <a:ext cx="4091905" cy="2238097"/>
              <a:chOff x="9335657" y="5970335"/>
              <a:chExt cx="4091905" cy="2238097"/>
            </a:xfrm>
          </p:grpSpPr>
          <p:grpSp>
            <p:nvGrpSpPr>
              <p:cNvPr id="79" name="Group 8">
                <a:extLst>
                  <a:ext uri="{FF2B5EF4-FFF2-40B4-BE49-F238E27FC236}">
                    <a16:creationId xmlns:a16="http://schemas.microsoft.com/office/drawing/2014/main" id="{402352E1-82A4-4401-83FD-9C35A37DF6BD}"/>
                  </a:ext>
                </a:extLst>
              </p:cNvPr>
              <p:cNvGrpSpPr/>
              <p:nvPr/>
            </p:nvGrpSpPr>
            <p:grpSpPr>
              <a:xfrm>
                <a:off x="9335657" y="5970335"/>
                <a:ext cx="4091905" cy="2238097"/>
                <a:chOff x="0" y="0"/>
                <a:chExt cx="1206022" cy="445229"/>
              </a:xfrm>
            </p:grpSpPr>
            <p:sp>
              <p:nvSpPr>
                <p:cNvPr id="81" name="Freeform 9">
                  <a:extLst>
                    <a:ext uri="{FF2B5EF4-FFF2-40B4-BE49-F238E27FC236}">
                      <a16:creationId xmlns:a16="http://schemas.microsoft.com/office/drawing/2014/main" id="{6F22B28D-5217-46E8-A5F5-E33C97BC74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06022" cy="445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022" h="445229">
                      <a:moveTo>
                        <a:pt x="30830" y="0"/>
                      </a:moveTo>
                      <a:lnTo>
                        <a:pt x="1175193" y="0"/>
                      </a:lnTo>
                      <a:cubicBezTo>
                        <a:pt x="1183369" y="0"/>
                        <a:pt x="1191211" y="3248"/>
                        <a:pt x="1196992" y="9030"/>
                      </a:cubicBezTo>
                      <a:cubicBezTo>
                        <a:pt x="1202774" y="14811"/>
                        <a:pt x="1206022" y="22653"/>
                        <a:pt x="1206022" y="30830"/>
                      </a:cubicBezTo>
                      <a:lnTo>
                        <a:pt x="1206022" y="414399"/>
                      </a:lnTo>
                      <a:cubicBezTo>
                        <a:pt x="1206022" y="431426"/>
                        <a:pt x="1192219" y="445229"/>
                        <a:pt x="1175193" y="445229"/>
                      </a:cubicBezTo>
                      <a:lnTo>
                        <a:pt x="30830" y="445229"/>
                      </a:lnTo>
                      <a:cubicBezTo>
                        <a:pt x="13803" y="445229"/>
                        <a:pt x="0" y="431426"/>
                        <a:pt x="0" y="414399"/>
                      </a:cubicBezTo>
                      <a:lnTo>
                        <a:pt x="0" y="30830"/>
                      </a:lnTo>
                      <a:cubicBezTo>
                        <a:pt x="0" y="13803"/>
                        <a:pt x="13803" y="0"/>
                        <a:pt x="308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CE7D5F"/>
                  </a:solidFill>
                </a:ln>
              </p:spPr>
            </p:sp>
            <p:sp>
              <p:nvSpPr>
                <p:cNvPr id="82" name="TextBox 10">
                  <a:extLst>
                    <a:ext uri="{FF2B5EF4-FFF2-40B4-BE49-F238E27FC236}">
                      <a16:creationId xmlns:a16="http://schemas.microsoft.com/office/drawing/2014/main" id="{444969EB-6352-4CE0-AE6C-788C6E4DD3D3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812800" cy="8509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>
                    <a:latin typeface="Alegreya ExtraBold" pitchFamily="2" charset="0"/>
                  </a:endParaRPr>
                </a:p>
              </p:txBody>
            </p:sp>
          </p:grpSp>
          <p:sp>
            <p:nvSpPr>
              <p:cNvPr id="80" name="TextBox 11">
                <a:extLst>
                  <a:ext uri="{FF2B5EF4-FFF2-40B4-BE49-F238E27FC236}">
                    <a16:creationId xmlns:a16="http://schemas.microsoft.com/office/drawing/2014/main" id="{4F23477F-77A5-4258-A490-376E51A39C33}"/>
                  </a:ext>
                </a:extLst>
              </p:cNvPr>
              <p:cNvSpPr txBox="1"/>
              <p:nvPr/>
            </p:nvSpPr>
            <p:spPr>
              <a:xfrm>
                <a:off x="9403144" y="6149664"/>
                <a:ext cx="3907134" cy="19697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Giải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thích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câu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nói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:”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Vì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lợi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ích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mười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năm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trồng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cây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.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Vì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lợi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ích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trăm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năm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trồng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người</a:t>
                </a:r>
                <a:r>
                  <a:rPr lang="en-US" sz="3200" dirty="0">
                    <a:solidFill>
                      <a:srgbClr val="5B4F47"/>
                    </a:solidFill>
                    <a:latin typeface="Alegreya ExtraBold" pitchFamily="2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</p:grpSp>
        <p:sp>
          <p:nvSpPr>
            <p:cNvPr id="78" name="AutoShape 14">
              <a:extLst>
                <a:ext uri="{FF2B5EF4-FFF2-40B4-BE49-F238E27FC236}">
                  <a16:creationId xmlns:a16="http://schemas.microsoft.com/office/drawing/2014/main" id="{2174AD97-7207-4C97-967C-7B4174C1AC7E}"/>
                </a:ext>
              </a:extLst>
            </p:cNvPr>
            <p:cNvSpPr/>
            <p:nvPr/>
          </p:nvSpPr>
          <p:spPr>
            <a:xfrm rot="5400000">
              <a:off x="10983241" y="5220994"/>
              <a:ext cx="1173914" cy="0"/>
            </a:xfrm>
            <a:prstGeom prst="line">
              <a:avLst/>
            </a:prstGeom>
            <a:ln w="95250" cap="flat">
              <a:solidFill>
                <a:srgbClr val="DDC1A7"/>
              </a:solidFill>
              <a:prstDash val="solid"/>
              <a:headEnd type="none" w="sm" len="sm"/>
              <a:tailEnd type="triangle" w="lg" len="med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E9551CC-A118-4164-A1AA-DB2DA7AB071D}"/>
              </a:ext>
            </a:extLst>
          </p:cNvPr>
          <p:cNvGrpSpPr/>
          <p:nvPr/>
        </p:nvGrpSpPr>
        <p:grpSpPr>
          <a:xfrm>
            <a:off x="222528" y="1958795"/>
            <a:ext cx="10801229" cy="2516686"/>
            <a:chOff x="222528" y="1958795"/>
            <a:chExt cx="10801229" cy="2516686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2528" y="1958795"/>
              <a:ext cx="10801229" cy="251668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779012" y="2257649"/>
              <a:ext cx="6501913" cy="16062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92100" indent="-292100">
                <a:lnSpc>
                  <a:spcPts val="6266"/>
                </a:lnSpc>
                <a:buFont typeface="+mj-lt"/>
                <a:buAutoNum type="romanUcPeriod"/>
              </a:pPr>
              <a:r>
                <a:rPr lang="en-US" sz="5000" dirty="0">
                  <a:solidFill>
                    <a:srgbClr val="433831"/>
                  </a:solidFill>
                  <a:latin typeface="Alegreya ExtraBold" pitchFamily="2" charset="0"/>
                </a:rPr>
                <a:t>Quan </a:t>
              </a:r>
              <a:r>
                <a:rPr lang="en-US" sz="5000" dirty="0" err="1">
                  <a:solidFill>
                    <a:srgbClr val="433831"/>
                  </a:solidFill>
                  <a:latin typeface="Alegreya ExtraBold" pitchFamily="2" charset="0"/>
                </a:rPr>
                <a:t>niệm</a:t>
              </a:r>
              <a:r>
                <a:rPr lang="en-US" sz="5000" dirty="0">
                  <a:solidFill>
                    <a:srgbClr val="433831"/>
                  </a:solidFill>
                  <a:latin typeface="Alegreya ExtraBold" pitchFamily="2" charset="0"/>
                </a:rPr>
                <a:t> </a:t>
              </a:r>
              <a:r>
                <a:rPr lang="en-US" sz="5000" dirty="0" err="1">
                  <a:solidFill>
                    <a:srgbClr val="433831"/>
                  </a:solidFill>
                  <a:latin typeface="Alegreya ExtraBold" pitchFamily="2" charset="0"/>
                </a:rPr>
                <a:t>của</a:t>
              </a:r>
              <a:r>
                <a:rPr lang="en-US" sz="5000" dirty="0">
                  <a:solidFill>
                    <a:srgbClr val="433831"/>
                  </a:solidFill>
                  <a:latin typeface="Alegreya ExtraBold" pitchFamily="2" charset="0"/>
                </a:rPr>
                <a:t> </a:t>
              </a:r>
              <a:r>
                <a:rPr lang="en-US" sz="5000" dirty="0" err="1">
                  <a:solidFill>
                    <a:srgbClr val="433831"/>
                  </a:solidFill>
                  <a:latin typeface="Alegreya ExtraBold" pitchFamily="2" charset="0"/>
                </a:rPr>
                <a:t>Hồ</a:t>
              </a:r>
              <a:r>
                <a:rPr lang="en-US" sz="5000" dirty="0">
                  <a:solidFill>
                    <a:srgbClr val="433831"/>
                  </a:solidFill>
                  <a:latin typeface="Alegreya ExtraBold" pitchFamily="2" charset="0"/>
                </a:rPr>
                <a:t> </a:t>
              </a:r>
              <a:r>
                <a:rPr lang="en-US" sz="5000" dirty="0" err="1">
                  <a:solidFill>
                    <a:srgbClr val="433831"/>
                  </a:solidFill>
                  <a:latin typeface="Alegreya ExtraBold" pitchFamily="2" charset="0"/>
                </a:rPr>
                <a:t>Chí</a:t>
              </a:r>
              <a:r>
                <a:rPr lang="en-US" sz="5000" dirty="0">
                  <a:solidFill>
                    <a:srgbClr val="433831"/>
                  </a:solidFill>
                  <a:latin typeface="Alegreya ExtraBold" pitchFamily="2" charset="0"/>
                </a:rPr>
                <a:t> Minh </a:t>
              </a:r>
              <a:r>
                <a:rPr lang="en-US" sz="5000" dirty="0" err="1">
                  <a:solidFill>
                    <a:srgbClr val="433831"/>
                  </a:solidFill>
                  <a:latin typeface="Alegreya ExtraBold" pitchFamily="2" charset="0"/>
                </a:rPr>
                <a:t>về</a:t>
              </a:r>
              <a:r>
                <a:rPr lang="en-US" sz="5000" dirty="0">
                  <a:solidFill>
                    <a:srgbClr val="433831"/>
                  </a:solidFill>
                  <a:latin typeface="Alegreya ExtraBold" pitchFamily="2" charset="0"/>
                </a:rPr>
                <a:t> con </a:t>
              </a:r>
              <a:r>
                <a:rPr lang="en-US" sz="5000" dirty="0" err="1">
                  <a:solidFill>
                    <a:srgbClr val="433831"/>
                  </a:solidFill>
                  <a:latin typeface="Alegreya ExtraBold" pitchFamily="2" charset="0"/>
                </a:rPr>
                <a:t>người</a:t>
              </a:r>
              <a:endParaRPr lang="en-US" sz="5000" dirty="0">
                <a:solidFill>
                  <a:srgbClr val="433831"/>
                </a:solidFill>
                <a:latin typeface="Alegreya ExtraBold" pitchFamily="2" charset="0"/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 rot="-309947">
            <a:off x="8590019" y="425752"/>
            <a:ext cx="6165272" cy="5660437"/>
            <a:chOff x="0" y="0"/>
            <a:chExt cx="1737657" cy="15953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3" name="Picture Placeholder 10">
            <a:extLst>
              <a:ext uri="{FF2B5EF4-FFF2-40B4-BE49-F238E27FC236}">
                <a16:creationId xmlns:a16="http://schemas.microsoft.com/office/drawing/2014/main" id="{A7810EE3-18DC-4664-8AC0-4B7B013B6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9" r="17947" b="736"/>
          <a:stretch/>
        </p:blipFill>
        <p:spPr>
          <a:xfrm rot="21268089">
            <a:off x="8818821" y="672752"/>
            <a:ext cx="5707383" cy="500280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01715">
            <a:off x="7275695" y="9295950"/>
            <a:ext cx="1450030" cy="113063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649553">
            <a:off x="16915649" y="2458102"/>
            <a:ext cx="1562518" cy="1289788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E4FFBC7-70DC-4C37-99EC-AB3130E4316A}"/>
              </a:ext>
            </a:extLst>
          </p:cNvPr>
          <p:cNvGrpSpPr/>
          <p:nvPr/>
        </p:nvGrpSpPr>
        <p:grpSpPr>
          <a:xfrm>
            <a:off x="626900" y="4771786"/>
            <a:ext cx="8106189" cy="1107996"/>
            <a:chOff x="626900" y="4771786"/>
            <a:chExt cx="8106189" cy="110799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626900" y="4930357"/>
              <a:ext cx="442657" cy="395427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406224" y="4771786"/>
              <a:ext cx="7326865" cy="11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Con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người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được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nhìn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nhận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như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một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chỉnh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thể</a:t>
              </a:r>
              <a:endParaRPr lang="en-US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EAE3B65-91F7-4E6D-B46A-C9F7D7BBA153}"/>
              </a:ext>
            </a:extLst>
          </p:cNvPr>
          <p:cNvGrpSpPr/>
          <p:nvPr/>
        </p:nvGrpSpPr>
        <p:grpSpPr>
          <a:xfrm>
            <a:off x="644878" y="6223331"/>
            <a:ext cx="7816605" cy="553998"/>
            <a:chOff x="644878" y="6223331"/>
            <a:chExt cx="7816605" cy="55399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644878" y="6330169"/>
              <a:ext cx="442657" cy="395427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1387222" y="6223331"/>
              <a:ext cx="7074261" cy="553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fontAlgn="ctr"/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Con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người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cụ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thể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,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lịch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sử</a:t>
              </a:r>
              <a:endParaRPr lang="en-US" altLang="zh-C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ACB6AB-4987-4CDA-A5CB-0EDD1DEB9616}"/>
              </a:ext>
            </a:extLst>
          </p:cNvPr>
          <p:cNvGrpSpPr/>
          <p:nvPr/>
        </p:nvGrpSpPr>
        <p:grpSpPr>
          <a:xfrm>
            <a:off x="626900" y="7436337"/>
            <a:ext cx="7834583" cy="1107996"/>
            <a:chOff x="626900" y="7436337"/>
            <a:chExt cx="7834583" cy="1107996"/>
          </a:xfrm>
        </p:grpSpPr>
        <p:pic>
          <p:nvPicPr>
            <p:cNvPr id="39" name="Picture 16">
              <a:extLst>
                <a:ext uri="{FF2B5EF4-FFF2-40B4-BE49-F238E27FC236}">
                  <a16:creationId xmlns:a16="http://schemas.microsoft.com/office/drawing/2014/main" id="{7A953E38-1731-4F37-93BA-991FCD0F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626900" y="7596752"/>
              <a:ext cx="442657" cy="395427"/>
            </a:xfrm>
            <a:prstGeom prst="rect">
              <a:avLst/>
            </a:prstGeom>
          </p:spPr>
        </p:pic>
        <p:sp>
          <p:nvSpPr>
            <p:cNvPr id="40" name="TextBox 38">
              <a:extLst>
                <a:ext uri="{FF2B5EF4-FFF2-40B4-BE49-F238E27FC236}">
                  <a16:creationId xmlns:a16="http://schemas.microsoft.com/office/drawing/2014/main" id="{08A180CA-6BFE-472B-84FE-475853A52452}"/>
                </a:ext>
              </a:extLst>
            </p:cNvPr>
            <p:cNvSpPr txBox="1"/>
            <p:nvPr/>
          </p:nvSpPr>
          <p:spPr>
            <a:xfrm>
              <a:off x="1387222" y="7436337"/>
              <a:ext cx="7074261" cy="11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fontAlgn="ctr"/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Bản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chất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của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con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người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mang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tính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xã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 </a:t>
              </a:r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ea typeface="Verdana" panose="020B0604030504040204" pitchFamily="34" charset="0"/>
                </a:rPr>
                <a:t>hội</a:t>
              </a:r>
              <a:endParaRPr lang="en-US" altLang="zh-CN" sz="3600" dirty="0">
                <a:solidFill>
                  <a:srgbClr val="5B4F47"/>
                </a:solidFill>
                <a:latin typeface="Alegreya Medium" pitchFamily="2" charset="0"/>
                <a:ea typeface="Verdana" panose="020B060403050404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454389">
            <a:off x="11234333" y="4185217"/>
            <a:ext cx="5450861" cy="5184918"/>
            <a:chOff x="0" y="0"/>
            <a:chExt cx="1931769" cy="1837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1769" cy="1837519"/>
            </a:xfrm>
            <a:custGeom>
              <a:avLst/>
              <a:gdLst/>
              <a:ahLst/>
              <a:cxnLst/>
              <a:rect l="l" t="t" r="r" b="b"/>
              <a:pathLst>
                <a:path w="1931769" h="1837519">
                  <a:moveTo>
                    <a:pt x="0" y="0"/>
                  </a:moveTo>
                  <a:lnTo>
                    <a:pt x="1931769" y="0"/>
                  </a:lnTo>
                  <a:lnTo>
                    <a:pt x="1931769" y="1837519"/>
                  </a:lnTo>
                  <a:lnTo>
                    <a:pt x="0" y="1837519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4" name="Picture Placeholder 12">
            <a:extLst>
              <a:ext uri="{FF2B5EF4-FFF2-40B4-BE49-F238E27FC236}">
                <a16:creationId xmlns:a16="http://schemas.microsoft.com/office/drawing/2014/main" id="{7EF43D21-38A7-43FC-8B44-36A89307F0B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475" t="1644" r="16032" b="-809"/>
          <a:stretch/>
        </p:blipFill>
        <p:spPr>
          <a:xfrm rot="460694">
            <a:off x="11496900" y="4471682"/>
            <a:ext cx="4959605" cy="4284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5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6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6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1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43815">
            <a:off x="735306" y="898891"/>
            <a:ext cx="5278993" cy="4446515"/>
            <a:chOff x="0" y="0"/>
            <a:chExt cx="1737657" cy="1595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0990F12-7B8B-4A5C-BC89-DC82860BF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3" r="4983"/>
          <a:stretch/>
        </p:blipFill>
        <p:spPr>
          <a:xfrm rot="20871788">
            <a:off x="899220" y="1246360"/>
            <a:ext cx="4982989" cy="37564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918898" y="374161"/>
            <a:ext cx="9601384" cy="960138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31865" y="1537262"/>
            <a:ext cx="8297728" cy="1254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48"/>
              </a:lnSpc>
            </a:pPr>
            <a:r>
              <a:rPr lang="vi-VN" sz="4800" b="1" dirty="0">
                <a:solidFill>
                  <a:srgbClr val="433831"/>
                </a:solidFill>
                <a:latin typeface="Alegreya ExtraBold" pitchFamily="2" charset="0"/>
              </a:rPr>
              <a:t> </a:t>
            </a:r>
            <a:r>
              <a:rPr lang="vi-VN" sz="48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Con </a:t>
            </a:r>
            <a:r>
              <a:rPr lang="vi-VN" sz="48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người</a:t>
            </a:r>
            <a:r>
              <a:rPr lang="vi-VN" sz="48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48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được</a:t>
            </a:r>
            <a:r>
              <a:rPr lang="vi-VN" sz="48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48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nhìn</a:t>
            </a:r>
            <a:r>
              <a:rPr lang="vi-VN" sz="48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48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nhận</a:t>
            </a:r>
            <a:r>
              <a:rPr lang="vi-VN" sz="48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như </a:t>
            </a:r>
            <a:r>
              <a:rPr lang="vi-VN" sz="48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một</a:t>
            </a:r>
            <a:r>
              <a:rPr lang="vi-VN" sz="48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48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chỉnh</a:t>
            </a:r>
            <a:r>
              <a:rPr lang="vi-VN" sz="48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48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thể</a:t>
            </a:r>
            <a:endParaRPr lang="en-US" sz="4800" dirty="0">
              <a:solidFill>
                <a:srgbClr val="433831"/>
              </a:solidFill>
              <a:latin typeface="Alegreya ExtraBold" pitchFamily="2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 rot="847601">
            <a:off x="1013870" y="4855241"/>
            <a:ext cx="5040757" cy="4628001"/>
            <a:chOff x="0" y="0"/>
            <a:chExt cx="1737657" cy="159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F8F7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01715">
            <a:off x="6290593" y="8534931"/>
            <a:ext cx="1450030" cy="113063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4D8E8A0-CB45-4763-81E9-3DE0030F4522}"/>
              </a:ext>
            </a:extLst>
          </p:cNvPr>
          <p:cNvGrpSpPr/>
          <p:nvPr/>
        </p:nvGrpSpPr>
        <p:grpSpPr>
          <a:xfrm>
            <a:off x="7424899" y="3237505"/>
            <a:ext cx="8504694" cy="1107996"/>
            <a:chOff x="7424899" y="3237505"/>
            <a:chExt cx="8504694" cy="110799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7424899" y="3299319"/>
              <a:ext cx="789680" cy="705423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493537" y="3237505"/>
              <a:ext cx="7436056" cy="11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Một</a:t>
              </a:r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chỉnh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thể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thống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nhất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về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tâm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lực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,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thể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lực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và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các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hoạt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động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của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nó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.</a:t>
              </a:r>
              <a:endPara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34CB7B-DB6B-43EA-A789-B20C72D38A5C}"/>
              </a:ext>
            </a:extLst>
          </p:cNvPr>
          <p:cNvGrpSpPr/>
          <p:nvPr/>
        </p:nvGrpSpPr>
        <p:grpSpPr>
          <a:xfrm>
            <a:off x="7424899" y="4927721"/>
            <a:ext cx="8514072" cy="1107996"/>
            <a:chOff x="7424899" y="4927721"/>
            <a:chExt cx="8514072" cy="1107996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7424899" y="4927721"/>
              <a:ext cx="789680" cy="705423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8502915" y="4927721"/>
              <a:ext cx="7436056" cy="11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ồn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tại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trong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sự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thống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nhất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của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hai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mặt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đối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lập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: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thiện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-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ác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, hay -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dở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,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tốt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 - </a:t>
              </a:r>
              <a:r>
                <a:rPr lang="vi-VN" sz="3600" dirty="0" err="1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xấu</a:t>
              </a:r>
              <a:r>
                <a:rPr lang="vi-VN" sz="3600" dirty="0">
                  <a:solidFill>
                    <a:srgbClr val="5B4F47"/>
                  </a:solidFill>
                  <a:latin typeface="Alegreya Medium" pitchFamily="2" charset="0"/>
                  <a:cs typeface="Times New Roman" panose="02020603050405020304" pitchFamily="18" charset="0"/>
                </a:rPr>
                <a:t>…</a:t>
              </a:r>
              <a:endPara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CA6D54-91E4-4A36-9F29-BD87250F108B}"/>
              </a:ext>
            </a:extLst>
          </p:cNvPr>
          <p:cNvGrpSpPr/>
          <p:nvPr/>
        </p:nvGrpSpPr>
        <p:grpSpPr>
          <a:xfrm>
            <a:off x="7735582" y="6772982"/>
            <a:ext cx="7967631" cy="1729418"/>
            <a:chOff x="7735582" y="6772982"/>
            <a:chExt cx="7967631" cy="1729418"/>
          </a:xfrm>
        </p:grpSpPr>
        <p:grpSp>
          <p:nvGrpSpPr>
            <p:cNvPr id="41" name="Group 4">
              <a:extLst>
                <a:ext uri="{FF2B5EF4-FFF2-40B4-BE49-F238E27FC236}">
                  <a16:creationId xmlns:a16="http://schemas.microsoft.com/office/drawing/2014/main" id="{54205BC4-293B-43AB-A2BA-6B79834EA617}"/>
                </a:ext>
              </a:extLst>
            </p:cNvPr>
            <p:cNvGrpSpPr/>
            <p:nvPr/>
          </p:nvGrpSpPr>
          <p:grpSpPr>
            <a:xfrm>
              <a:off x="7735582" y="6772982"/>
              <a:ext cx="7967631" cy="1729418"/>
              <a:chOff x="0" y="0"/>
              <a:chExt cx="1206022" cy="445229"/>
            </a:xfrm>
          </p:grpSpPr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1EF962C1-1D68-4046-B3ED-619415B6A89B}"/>
                  </a:ext>
                </a:extLst>
              </p:cNvPr>
              <p:cNvSpPr/>
              <p:nvPr/>
            </p:nvSpPr>
            <p:spPr>
              <a:xfrm>
                <a:off x="0" y="0"/>
                <a:ext cx="1206022" cy="445229"/>
              </a:xfrm>
              <a:custGeom>
                <a:avLst/>
                <a:gdLst/>
                <a:ahLst/>
                <a:cxnLst/>
                <a:rect l="l" t="t" r="r" b="b"/>
                <a:pathLst>
                  <a:path w="1206022" h="445229">
                    <a:moveTo>
                      <a:pt x="30830" y="0"/>
                    </a:moveTo>
                    <a:lnTo>
                      <a:pt x="1175193" y="0"/>
                    </a:lnTo>
                    <a:cubicBezTo>
                      <a:pt x="1183369" y="0"/>
                      <a:pt x="1191211" y="3248"/>
                      <a:pt x="1196992" y="9030"/>
                    </a:cubicBezTo>
                    <a:cubicBezTo>
                      <a:pt x="1202774" y="14811"/>
                      <a:pt x="1206022" y="22653"/>
                      <a:pt x="1206022" y="30830"/>
                    </a:cubicBezTo>
                    <a:lnTo>
                      <a:pt x="1206022" y="414399"/>
                    </a:lnTo>
                    <a:cubicBezTo>
                      <a:pt x="1206022" y="431426"/>
                      <a:pt x="1192219" y="445229"/>
                      <a:pt x="1175193" y="445229"/>
                    </a:cubicBezTo>
                    <a:lnTo>
                      <a:pt x="30830" y="445229"/>
                    </a:lnTo>
                    <a:cubicBezTo>
                      <a:pt x="13803" y="445229"/>
                      <a:pt x="0" y="431426"/>
                      <a:pt x="0" y="414399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CE7D5F"/>
                </a:solidFill>
              </a:ln>
            </p:spPr>
          </p:sp>
          <p:sp>
            <p:nvSpPr>
              <p:cNvPr id="43" name="TextBox 6">
                <a:extLst>
                  <a:ext uri="{FF2B5EF4-FFF2-40B4-BE49-F238E27FC236}">
                    <a16:creationId xmlns:a16="http://schemas.microsoft.com/office/drawing/2014/main" id="{A9C9C736-AE7B-417E-AD87-EA7F2D00517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352AC5-1964-4E5C-93A7-D95B4D798A3B}"/>
                </a:ext>
              </a:extLst>
            </p:cNvPr>
            <p:cNvSpPr txBox="1"/>
            <p:nvPr/>
          </p:nvSpPr>
          <p:spPr>
            <a:xfrm>
              <a:off x="7839299" y="6891276"/>
              <a:ext cx="786391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Cần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phải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biết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làm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cho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phần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tốt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trong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mỗi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con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người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nảy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nở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như hoa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mùa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xuân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và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ph</a:t>
              </a:r>
              <a:r>
                <a:rPr lang="en-US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ần</a:t>
              </a:r>
              <a:r>
                <a:rPr lang="en-US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xấu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phải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mất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vi-VN" sz="32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dần</a:t>
              </a:r>
              <a:r>
                <a:rPr lang="vi-VN" sz="32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đi.</a:t>
              </a:r>
              <a:endParaRPr lang="en-US" sz="3200" dirty="0">
                <a:latin typeface="Alegreya ExtraBold" pitchFamily="2" charset="0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48DC7BBD-69E8-4A4B-AC9D-309ACCC5B25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841" r="7327"/>
          <a:stretch/>
        </p:blipFill>
        <p:spPr>
          <a:xfrm rot="854753">
            <a:off x="1163586" y="5035921"/>
            <a:ext cx="4777385" cy="40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8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2461" y="1228014"/>
            <a:ext cx="1095640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vi-VN" sz="5400" b="1" dirty="0">
                <a:solidFill>
                  <a:srgbClr val="433831"/>
                </a:solidFill>
                <a:latin typeface="Alegreya ExtraBold" pitchFamily="2" charset="0"/>
              </a:rPr>
              <a:t> </a:t>
            </a:r>
            <a:r>
              <a:rPr lang="vi-VN" sz="54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Con </a:t>
            </a:r>
            <a:r>
              <a:rPr lang="vi-VN" sz="54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người</a:t>
            </a:r>
            <a:r>
              <a:rPr lang="vi-VN" sz="54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en-US" sz="54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</a:t>
            </a:r>
            <a:r>
              <a:rPr lang="vi-VN" sz="54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ụ </a:t>
            </a:r>
            <a:r>
              <a:rPr lang="vi-VN" sz="54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thể</a:t>
            </a:r>
            <a:r>
              <a:rPr lang="vi-VN" sz="54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, </a:t>
            </a:r>
            <a:r>
              <a:rPr lang="vi-VN" sz="54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lịch</a:t>
            </a:r>
            <a:r>
              <a:rPr lang="vi-VN" sz="5400" b="1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5400" b="1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sử</a:t>
            </a:r>
            <a:endParaRPr lang="en-US" sz="5400" b="1" dirty="0">
              <a:solidFill>
                <a:srgbClr val="433831"/>
              </a:solidFill>
              <a:latin typeface="Alegreya ExtraBold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29148" y="2191598"/>
            <a:ext cx="1122970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/>
            <a:r>
              <a:rPr lang="en-US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G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ắn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con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với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từng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hoàn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cảnh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cụ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thể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từng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thời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điểm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lịch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sử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cụ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4000" b="0" i="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thể</a:t>
            </a:r>
            <a:r>
              <a:rPr lang="vi-VN" sz="4000" b="0" i="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  <a:endParaRPr lang="vi-VN" sz="4000" dirty="0">
              <a:solidFill>
                <a:srgbClr val="5B4F47"/>
              </a:solidFill>
              <a:latin typeface="Alegreya Medium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6C2C4A-7B8D-4EB0-AD7D-28B0F3B9E07A}"/>
              </a:ext>
            </a:extLst>
          </p:cNvPr>
          <p:cNvGrpSpPr/>
          <p:nvPr/>
        </p:nvGrpSpPr>
        <p:grpSpPr>
          <a:xfrm>
            <a:off x="1781968" y="3838661"/>
            <a:ext cx="7332215" cy="1231106"/>
            <a:chOff x="1781968" y="3838661"/>
            <a:chExt cx="7332215" cy="1231106"/>
          </a:xfrm>
        </p:grpSpPr>
        <p:sp>
          <p:nvSpPr>
            <p:cNvPr id="4" name="TextBox 4"/>
            <p:cNvSpPr txBox="1"/>
            <p:nvPr/>
          </p:nvSpPr>
          <p:spPr>
            <a:xfrm>
              <a:off x="3138654" y="3838661"/>
              <a:ext cx="5975529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/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Trong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các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mối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quan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hệ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xã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hội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,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giai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cấp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1968" y="3964078"/>
              <a:ext cx="948353" cy="84716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DCEB87-65AD-411D-8CFF-102A02C9EA11}"/>
              </a:ext>
            </a:extLst>
          </p:cNvPr>
          <p:cNvGrpSpPr/>
          <p:nvPr/>
        </p:nvGrpSpPr>
        <p:grpSpPr>
          <a:xfrm>
            <a:off x="1781968" y="5600880"/>
            <a:ext cx="7362032" cy="847166"/>
            <a:chOff x="1781968" y="5600880"/>
            <a:chExt cx="7362032" cy="847166"/>
          </a:xfrm>
        </p:grpSpPr>
        <p:sp>
          <p:nvSpPr>
            <p:cNvPr id="5" name="TextBox 5"/>
            <p:cNvSpPr txBox="1"/>
            <p:nvPr/>
          </p:nvSpPr>
          <p:spPr>
            <a:xfrm>
              <a:off x="3168471" y="5691419"/>
              <a:ext cx="597552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Theo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lứa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tuổi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.</a:t>
              </a:r>
              <a:endParaRPr lang="en-US" sz="4000" dirty="0">
                <a:solidFill>
                  <a:srgbClr val="433831"/>
                </a:solidFill>
                <a:latin typeface="Alegreya Bold" pitchFamily="2" charset="0"/>
              </a:endParaRP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1968" y="5600880"/>
              <a:ext cx="948353" cy="84716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F9FD56-C63F-480B-9AB3-074D46FDB120}"/>
              </a:ext>
            </a:extLst>
          </p:cNvPr>
          <p:cNvGrpSpPr/>
          <p:nvPr/>
        </p:nvGrpSpPr>
        <p:grpSpPr>
          <a:xfrm>
            <a:off x="1752151" y="7069698"/>
            <a:ext cx="7362032" cy="847166"/>
            <a:chOff x="1781968" y="7237682"/>
            <a:chExt cx="7362032" cy="847166"/>
          </a:xfrm>
        </p:grpSpPr>
        <p:sp>
          <p:nvSpPr>
            <p:cNvPr id="6" name="TextBox 6"/>
            <p:cNvSpPr txBox="1"/>
            <p:nvPr/>
          </p:nvSpPr>
          <p:spPr>
            <a:xfrm>
              <a:off x="3168471" y="7377479"/>
              <a:ext cx="597552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/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Theo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giới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tính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1968" y="7237682"/>
              <a:ext cx="948353" cy="847166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01715">
            <a:off x="15670494" y="2089716"/>
            <a:ext cx="1450030" cy="11306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649553">
            <a:off x="8733929" y="8414091"/>
            <a:ext cx="1562518" cy="128978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2487" y="3422704"/>
            <a:ext cx="1172978" cy="1172978"/>
            <a:chOff x="0" y="0"/>
            <a:chExt cx="1563971" cy="156397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D947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2649200" y="9410700"/>
            <a:ext cx="1142219" cy="1142219"/>
            <a:chOff x="0" y="0"/>
            <a:chExt cx="1522959" cy="152295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D947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B5EC531-D637-466A-9645-BA4234D4669F}"/>
              </a:ext>
            </a:extLst>
          </p:cNvPr>
          <p:cNvGrpSpPr/>
          <p:nvPr/>
        </p:nvGrpSpPr>
        <p:grpSpPr>
          <a:xfrm>
            <a:off x="9890335" y="3784616"/>
            <a:ext cx="7362032" cy="1231106"/>
            <a:chOff x="9890335" y="3784616"/>
            <a:chExt cx="7362032" cy="1231106"/>
          </a:xfrm>
        </p:grpSpPr>
        <p:sp>
          <p:nvSpPr>
            <p:cNvPr id="30" name="TextBox 30"/>
            <p:cNvSpPr txBox="1"/>
            <p:nvPr/>
          </p:nvSpPr>
          <p:spPr>
            <a:xfrm>
              <a:off x="11276838" y="3784616"/>
              <a:ext cx="5975529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/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Trong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khối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thống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nhất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của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cộng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đồng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dân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tộc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890335" y="3964078"/>
              <a:ext cx="948353" cy="84716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ED8E29-6247-4424-8D4B-4CDF3D6DAB39}"/>
              </a:ext>
            </a:extLst>
          </p:cNvPr>
          <p:cNvGrpSpPr/>
          <p:nvPr/>
        </p:nvGrpSpPr>
        <p:grpSpPr>
          <a:xfrm>
            <a:off x="9890335" y="5498282"/>
            <a:ext cx="7362032" cy="847166"/>
            <a:chOff x="9890335" y="5498282"/>
            <a:chExt cx="7362032" cy="847166"/>
          </a:xfrm>
        </p:grpSpPr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808A7682-0192-401B-AEBE-3D8C779521D0}"/>
                </a:ext>
              </a:extLst>
            </p:cNvPr>
            <p:cNvSpPr txBox="1"/>
            <p:nvPr/>
          </p:nvSpPr>
          <p:spPr>
            <a:xfrm>
              <a:off x="11276838" y="5576461"/>
              <a:ext cx="597552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Quan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hệ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quốc</a:t>
              </a:r>
              <a:r>
                <a:rPr lang="en-US" sz="4000" dirty="0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000" dirty="0" err="1">
                  <a:solidFill>
                    <a:srgbClr val="433831"/>
                  </a:solidFill>
                  <a:latin typeface="Alegreya Bold" pitchFamily="2" charset="0"/>
                  <a:cs typeface="Times New Roman" panose="02020603050405020304" pitchFamily="18" charset="0"/>
                </a:rPr>
                <a:t>tế</a:t>
              </a:r>
              <a:endParaRPr lang="en-US" sz="4000" dirty="0">
                <a:solidFill>
                  <a:srgbClr val="433831"/>
                </a:solidFill>
                <a:latin typeface="Alegreya Bold" pitchFamily="2" charset="0"/>
              </a:endParaRPr>
            </a:p>
          </p:txBody>
        </p:sp>
        <p:pic>
          <p:nvPicPr>
            <p:cNvPr id="33" name="Picture 9">
              <a:extLst>
                <a:ext uri="{FF2B5EF4-FFF2-40B4-BE49-F238E27FC236}">
                  <a16:creationId xmlns:a16="http://schemas.microsoft.com/office/drawing/2014/main" id="{2921A17D-15FC-4F64-91FB-79434E90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890335" y="5498282"/>
              <a:ext cx="948353" cy="8471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43815">
            <a:off x="740388" y="945682"/>
            <a:ext cx="4843085" cy="4446515"/>
            <a:chOff x="0" y="0"/>
            <a:chExt cx="1737657" cy="1595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DDC1A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5D77E4-B539-4FEC-BA14-9A0A33B39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9533">
            <a:off x="909248" y="1134449"/>
            <a:ext cx="4521376" cy="39663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785641" y="342808"/>
            <a:ext cx="9601384" cy="960138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77626" y="894784"/>
            <a:ext cx="8420389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vi-VN" sz="4800" dirty="0">
                <a:solidFill>
                  <a:srgbClr val="433831"/>
                </a:solidFill>
                <a:latin typeface="Alegreya ExtraBold" pitchFamily="2" charset="0"/>
              </a:rPr>
              <a:t> </a:t>
            </a:r>
            <a:r>
              <a:rPr lang="vi-VN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Bản</a:t>
            </a:r>
            <a:r>
              <a:rPr lang="vi-VN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chất</a:t>
            </a:r>
            <a:r>
              <a:rPr lang="vi-VN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của</a:t>
            </a:r>
            <a:r>
              <a:rPr lang="vi-VN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con </a:t>
            </a:r>
            <a:r>
              <a:rPr lang="vi-VN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người</a:t>
            </a:r>
            <a:r>
              <a:rPr lang="vi-VN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mang </a:t>
            </a:r>
            <a:r>
              <a:rPr lang="vi-VN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tính</a:t>
            </a:r>
            <a:r>
              <a:rPr lang="vi-VN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xã</a:t>
            </a:r>
            <a:r>
              <a:rPr lang="vi-VN" sz="4800" dirty="0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 </a:t>
            </a:r>
            <a:r>
              <a:rPr lang="vi-VN" sz="4800" dirty="0" err="1">
                <a:solidFill>
                  <a:srgbClr val="433831"/>
                </a:solidFill>
                <a:latin typeface="Alegreya ExtraBold" pitchFamily="2" charset="0"/>
                <a:cs typeface="Times New Roman" panose="02020603050405020304" pitchFamily="18" charset="0"/>
              </a:rPr>
              <a:t>hội</a:t>
            </a:r>
            <a:endParaRPr lang="en-US" sz="4800" dirty="0">
              <a:solidFill>
                <a:srgbClr val="433831"/>
              </a:solidFill>
              <a:latin typeface="Alegreya ExtraBold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 rot="847601">
            <a:off x="1033913" y="4838196"/>
            <a:ext cx="4883145" cy="4483295"/>
            <a:chOff x="0" y="0"/>
            <a:chExt cx="1737657" cy="15953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DDC1A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705440" y="-1389339"/>
            <a:ext cx="3352965" cy="284087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0496" y="8842342"/>
            <a:ext cx="3352965" cy="284087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01715">
            <a:off x="5895753" y="8697133"/>
            <a:ext cx="1450030" cy="113063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grpSp>
        <p:nvGrpSpPr>
          <p:cNvPr id="48" name="Group 4">
            <a:extLst>
              <a:ext uri="{FF2B5EF4-FFF2-40B4-BE49-F238E27FC236}">
                <a16:creationId xmlns:a16="http://schemas.microsoft.com/office/drawing/2014/main" id="{44970757-3404-4F10-95FC-615001FCE345}"/>
              </a:ext>
            </a:extLst>
          </p:cNvPr>
          <p:cNvGrpSpPr/>
          <p:nvPr/>
        </p:nvGrpSpPr>
        <p:grpSpPr>
          <a:xfrm>
            <a:off x="7163099" y="2479663"/>
            <a:ext cx="6359902" cy="3639211"/>
            <a:chOff x="0" y="0"/>
            <a:chExt cx="1206022" cy="445229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C0AA796-2481-4EBA-BF87-E60B447DD2DE}"/>
                </a:ext>
              </a:extLst>
            </p:cNvPr>
            <p:cNvSpPr/>
            <p:nvPr/>
          </p:nvSpPr>
          <p:spPr>
            <a:xfrm>
              <a:off x="0" y="0"/>
              <a:ext cx="1206022" cy="445229"/>
            </a:xfrm>
            <a:custGeom>
              <a:avLst/>
              <a:gdLst/>
              <a:ahLst/>
              <a:cxnLst/>
              <a:rect l="l" t="t" r="r" b="b"/>
              <a:pathLst>
                <a:path w="1206022" h="445229">
                  <a:moveTo>
                    <a:pt x="30830" y="0"/>
                  </a:moveTo>
                  <a:lnTo>
                    <a:pt x="1175193" y="0"/>
                  </a:lnTo>
                  <a:cubicBezTo>
                    <a:pt x="1183369" y="0"/>
                    <a:pt x="1191211" y="3248"/>
                    <a:pt x="1196992" y="9030"/>
                  </a:cubicBezTo>
                  <a:cubicBezTo>
                    <a:pt x="1202774" y="14811"/>
                    <a:pt x="1206022" y="22653"/>
                    <a:pt x="1206022" y="30830"/>
                  </a:cubicBezTo>
                  <a:lnTo>
                    <a:pt x="1206022" y="414399"/>
                  </a:lnTo>
                  <a:cubicBezTo>
                    <a:pt x="1206022" y="431426"/>
                    <a:pt x="1192219" y="445229"/>
                    <a:pt x="1175193" y="445229"/>
                  </a:cubicBezTo>
                  <a:lnTo>
                    <a:pt x="30830" y="445229"/>
                  </a:lnTo>
                  <a:cubicBezTo>
                    <a:pt x="13803" y="445229"/>
                    <a:pt x="0" y="431426"/>
                    <a:pt x="0" y="414399"/>
                  </a:cubicBezTo>
                  <a:lnTo>
                    <a:pt x="0" y="30830"/>
                  </a:lnTo>
                  <a:cubicBezTo>
                    <a:pt x="0" y="13803"/>
                    <a:pt x="13803" y="0"/>
                    <a:pt x="308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CE7D5F"/>
              </a:solidFill>
            </a:ln>
          </p:spPr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070DE879-292E-4153-8002-B7D0E2501FB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legreya Medium" pitchFamily="2" charset="0"/>
              </a:endParaRPr>
            </a:p>
          </p:txBody>
        </p:sp>
      </p:grpSp>
      <p:grpSp>
        <p:nvGrpSpPr>
          <p:cNvPr id="51" name="Group 4">
            <a:extLst>
              <a:ext uri="{FF2B5EF4-FFF2-40B4-BE49-F238E27FC236}">
                <a16:creationId xmlns:a16="http://schemas.microsoft.com/office/drawing/2014/main" id="{EAFC1270-14EE-4825-A38F-A65C035D6A0A}"/>
              </a:ext>
            </a:extLst>
          </p:cNvPr>
          <p:cNvGrpSpPr/>
          <p:nvPr/>
        </p:nvGrpSpPr>
        <p:grpSpPr>
          <a:xfrm>
            <a:off x="8587754" y="5979671"/>
            <a:ext cx="6499065" cy="3676160"/>
            <a:chOff x="0" y="0"/>
            <a:chExt cx="1206022" cy="445229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74FCBC20-A49C-4616-9C68-09888ABE9ADC}"/>
                </a:ext>
              </a:extLst>
            </p:cNvPr>
            <p:cNvSpPr/>
            <p:nvPr/>
          </p:nvSpPr>
          <p:spPr>
            <a:xfrm>
              <a:off x="0" y="0"/>
              <a:ext cx="1206022" cy="445229"/>
            </a:xfrm>
            <a:custGeom>
              <a:avLst/>
              <a:gdLst/>
              <a:ahLst/>
              <a:cxnLst/>
              <a:rect l="l" t="t" r="r" b="b"/>
              <a:pathLst>
                <a:path w="1206022" h="445229">
                  <a:moveTo>
                    <a:pt x="30830" y="0"/>
                  </a:moveTo>
                  <a:lnTo>
                    <a:pt x="1175193" y="0"/>
                  </a:lnTo>
                  <a:cubicBezTo>
                    <a:pt x="1183369" y="0"/>
                    <a:pt x="1191211" y="3248"/>
                    <a:pt x="1196992" y="9030"/>
                  </a:cubicBezTo>
                  <a:cubicBezTo>
                    <a:pt x="1202774" y="14811"/>
                    <a:pt x="1206022" y="22653"/>
                    <a:pt x="1206022" y="30830"/>
                  </a:cubicBezTo>
                  <a:lnTo>
                    <a:pt x="1206022" y="414399"/>
                  </a:lnTo>
                  <a:cubicBezTo>
                    <a:pt x="1206022" y="431426"/>
                    <a:pt x="1192219" y="445229"/>
                    <a:pt x="1175193" y="445229"/>
                  </a:cubicBezTo>
                  <a:lnTo>
                    <a:pt x="30830" y="445229"/>
                  </a:lnTo>
                  <a:cubicBezTo>
                    <a:pt x="13803" y="445229"/>
                    <a:pt x="0" y="431426"/>
                    <a:pt x="0" y="414399"/>
                  </a:cubicBezTo>
                  <a:lnTo>
                    <a:pt x="0" y="30830"/>
                  </a:lnTo>
                  <a:cubicBezTo>
                    <a:pt x="0" y="13803"/>
                    <a:pt x="13803" y="0"/>
                    <a:pt x="308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CE7D5F"/>
              </a:solidFill>
            </a:ln>
          </p:spPr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411817D9-CF80-434E-8A93-21C773F661E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legreya Medium" pitchFamily="2" charset="0"/>
              </a:endParaRPr>
            </a:p>
          </p:txBody>
        </p:sp>
      </p:grpSp>
      <p:pic>
        <p:nvPicPr>
          <p:cNvPr id="54" name="Picture 7">
            <a:extLst>
              <a:ext uri="{FF2B5EF4-FFF2-40B4-BE49-F238E27FC236}">
                <a16:creationId xmlns:a16="http://schemas.microsoft.com/office/drawing/2014/main" id="{B503BA07-7DB0-4712-95A4-480EBA749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874" t="84613"/>
          <a:stretch/>
        </p:blipFill>
        <p:spPr>
          <a:xfrm rot="153061">
            <a:off x="14997114" y="8344977"/>
            <a:ext cx="1563056" cy="170238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4601B5A-F829-424A-B335-EA031F9BB36D}"/>
              </a:ext>
            </a:extLst>
          </p:cNvPr>
          <p:cNvSpPr txBox="1"/>
          <p:nvPr/>
        </p:nvSpPr>
        <p:spPr>
          <a:xfrm>
            <a:off x="7338463" y="2608449"/>
            <a:ext cx="63599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Để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sinh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tồn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, con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phải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lao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động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sản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xuấ</a:t>
            </a:r>
            <a:r>
              <a:rPr lang="en-US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Trong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quá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trình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lao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động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, con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dần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nhận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thức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được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quy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luật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xã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hội</a:t>
            </a:r>
            <a:r>
              <a:rPr lang="en-US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X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ây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dựng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mối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quan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hệ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giữa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con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với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xã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hội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rgbClr val="5B4F47"/>
              </a:solidFill>
              <a:latin typeface="Alegreya Medium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AF34CA-929D-40D2-A2F7-8C013F6E66EF}"/>
              </a:ext>
            </a:extLst>
          </p:cNvPr>
          <p:cNvSpPr txBox="1"/>
          <p:nvPr/>
        </p:nvSpPr>
        <p:spPr>
          <a:xfrm>
            <a:off x="8767403" y="6205685"/>
            <a:ext cx="63599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on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là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sự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tổng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hợp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các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quan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hệ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xã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hội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từ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hẹp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đến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rộng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chủ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yếu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là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: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Các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quan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hệ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: anh, em; cha, con;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chồng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vợ</a:t>
            </a:r>
            <a:r>
              <a:rPr lang="en-US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,..</a:t>
            </a:r>
            <a:endParaRPr lang="vi-VN" sz="3200" dirty="0">
              <a:solidFill>
                <a:srgbClr val="5B4F47"/>
              </a:solidFill>
              <a:latin typeface="Alegreya Medium" pitchFamily="2" charset="0"/>
              <a:cs typeface="Times New Roman" panose="02020603050405020304" pitchFamily="18" charset="0"/>
            </a:endParaRP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Các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quan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hệ:đồng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nghiệp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,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đồng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bào</a:t>
            </a:r>
            <a:r>
              <a:rPr lang="vi-VN" sz="32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60" name="Picture 39">
            <a:extLst>
              <a:ext uri="{FF2B5EF4-FFF2-40B4-BE49-F238E27FC236}">
                <a16:creationId xmlns:a16="http://schemas.microsoft.com/office/drawing/2014/main" id="{F24AEB49-4769-4F33-ADC4-FDBE7B6461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10800000">
            <a:off x="8334360" y="5974399"/>
            <a:ext cx="5710317" cy="242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FB8166-BE0F-4E22-9F42-ABDD5EB9EA6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659" t="-413" r="1277" b="-1191"/>
          <a:stretch/>
        </p:blipFill>
        <p:spPr>
          <a:xfrm rot="874943">
            <a:off x="1144046" y="5099337"/>
            <a:ext cx="4627276" cy="3961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5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DC5052-5831-4C78-8B3A-95BBDEEDC765}"/>
              </a:ext>
            </a:extLst>
          </p:cNvPr>
          <p:cNvGrpSpPr/>
          <p:nvPr/>
        </p:nvGrpSpPr>
        <p:grpSpPr>
          <a:xfrm>
            <a:off x="152400" y="1654515"/>
            <a:ext cx="11049000" cy="2523049"/>
            <a:chOff x="152400" y="1654515"/>
            <a:chExt cx="11049000" cy="2523049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CC80E230-85FE-4E93-AD4E-275E355B5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52400" y="1654515"/>
              <a:ext cx="11049000" cy="252304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B95A5B-0995-487F-841C-82FDBC72FD7F}"/>
                </a:ext>
              </a:extLst>
            </p:cNvPr>
            <p:cNvSpPr txBox="1"/>
            <p:nvPr/>
          </p:nvSpPr>
          <p:spPr>
            <a:xfrm>
              <a:off x="1525927" y="1725366"/>
              <a:ext cx="7903823" cy="21698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20700" indent="-520700">
                <a:tabLst>
                  <a:tab pos="457200" algn="l"/>
                </a:tabLst>
              </a:pP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II.Quan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điểm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của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Hồ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Chí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Minh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về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vai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trò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của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con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người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và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chiến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lược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trồng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  <a:r>
                <a:rPr lang="en-US" sz="4500" dirty="0" err="1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người</a:t>
              </a:r>
              <a:r>
                <a:rPr lang="en-US" sz="4500" dirty="0">
                  <a:solidFill>
                    <a:srgbClr val="433831"/>
                  </a:solidFill>
                  <a:latin typeface="Alegreya ExtraBold" pitchFamily="2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309947">
            <a:off x="9651006" y="1144163"/>
            <a:ext cx="5629656" cy="5168680"/>
            <a:chOff x="0" y="0"/>
            <a:chExt cx="1737657" cy="15953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BD94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052" name="Picture 4" descr="The Political Philosophy of Ho Chi Minh and US Foreign Policy | The Vietnam  War | PBS LearningMedia">
            <a:extLst>
              <a:ext uri="{FF2B5EF4-FFF2-40B4-BE49-F238E27FC236}">
                <a16:creationId xmlns:a16="http://schemas.microsoft.com/office/drawing/2014/main" id="{9B2C41C9-CA60-4D67-B183-42529A5C0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3" r="12357"/>
          <a:stretch/>
        </p:blipFill>
        <p:spPr bwMode="auto">
          <a:xfrm rot="21293958">
            <a:off x="9875887" y="1312980"/>
            <a:ext cx="5132480" cy="465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"/>
          <p:cNvGrpSpPr/>
          <p:nvPr/>
        </p:nvGrpSpPr>
        <p:grpSpPr>
          <a:xfrm rot="454389">
            <a:off x="11397915" y="4935935"/>
            <a:ext cx="5188182" cy="4763354"/>
            <a:chOff x="0" y="0"/>
            <a:chExt cx="1737657" cy="15953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BD947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1218" y="8965596"/>
            <a:ext cx="3352965" cy="284087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161143" y="-1503017"/>
            <a:ext cx="3352965" cy="28408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01715">
            <a:off x="5798277" y="8971914"/>
            <a:ext cx="1450030" cy="113063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649553">
            <a:off x="16915649" y="4829477"/>
            <a:ext cx="1562518" cy="128978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1414594" y="9832957"/>
            <a:ext cx="1172978" cy="1172978"/>
            <a:chOff x="0" y="0"/>
            <a:chExt cx="1563971" cy="156397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6237931" y="-653689"/>
            <a:ext cx="1142219" cy="1142219"/>
            <a:chOff x="0" y="0"/>
            <a:chExt cx="1522959" cy="152295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18492" y="-999804"/>
            <a:ext cx="4294383" cy="4114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5366916" y="7231994"/>
            <a:ext cx="4294383" cy="4114800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A4709BD0-1B61-49E2-A43B-8C0EAF3BC60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40491" y="5187274"/>
            <a:ext cx="442657" cy="395427"/>
          </a:xfrm>
          <a:prstGeom prst="rect">
            <a:avLst/>
          </a:prstGeom>
        </p:spPr>
      </p:pic>
      <p:pic>
        <p:nvPicPr>
          <p:cNvPr id="39" name="Picture 16">
            <a:extLst>
              <a:ext uri="{FF2B5EF4-FFF2-40B4-BE49-F238E27FC236}">
                <a16:creationId xmlns:a16="http://schemas.microsoft.com/office/drawing/2014/main" id="{CDB2BAF4-B056-42FE-81F2-D78F18F5FF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15091" y="6686567"/>
            <a:ext cx="442657" cy="395427"/>
          </a:xfrm>
          <a:prstGeom prst="rect">
            <a:avLst/>
          </a:prstGeom>
        </p:spPr>
      </p:pic>
      <p:sp>
        <p:nvSpPr>
          <p:cNvPr id="40" name="TextBox 37">
            <a:extLst>
              <a:ext uri="{FF2B5EF4-FFF2-40B4-BE49-F238E27FC236}">
                <a16:creationId xmlns:a16="http://schemas.microsoft.com/office/drawing/2014/main" id="{32DE1CC8-281D-4F03-96D2-7B0D800AC460}"/>
              </a:ext>
            </a:extLst>
          </p:cNvPr>
          <p:cNvSpPr txBox="1"/>
          <p:nvPr/>
        </p:nvSpPr>
        <p:spPr>
          <a:xfrm>
            <a:off x="1419815" y="5028703"/>
            <a:ext cx="7326865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Quan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Hồ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Chí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Minh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về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vai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trò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con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endParaRPr lang="en-US" sz="3600" dirty="0">
              <a:solidFill>
                <a:srgbClr val="5B4F47"/>
              </a:solidFill>
              <a:latin typeface="Alegreya Medium" pitchFamily="2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6F5D2535-5CDF-4D82-BB8A-4865112DFDBC}"/>
              </a:ext>
            </a:extLst>
          </p:cNvPr>
          <p:cNvSpPr txBox="1"/>
          <p:nvPr/>
        </p:nvSpPr>
        <p:spPr>
          <a:xfrm>
            <a:off x="1357435" y="6579729"/>
            <a:ext cx="7074261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fontAlgn="ctr"/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Quan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Hồ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Chí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Minh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về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chiến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lược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trồng</a:t>
            </a:r>
            <a:r>
              <a:rPr lang="en-US" sz="3600" dirty="0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5B4F47"/>
                </a:solidFill>
                <a:latin typeface="Alegreya Medium" pitchFamily="2" charset="0"/>
                <a:cs typeface="Times New Roman" panose="02020603050405020304" pitchFamily="18" charset="0"/>
              </a:rPr>
              <a:t>người</a:t>
            </a:r>
            <a:endParaRPr lang="en-US" altLang="zh-CN" sz="3600" dirty="0">
              <a:solidFill>
                <a:srgbClr val="5B4F47"/>
              </a:solidFill>
              <a:latin typeface="Alegreya Medium" pitchFamily="2" charset="0"/>
              <a:ea typeface="Verdana" panose="020B0604030504040204" pitchFamily="34" charset="0"/>
              <a:cs typeface="+mn-ea"/>
              <a:sym typeface="+mn-lt"/>
            </a:endParaRPr>
          </a:p>
        </p:txBody>
      </p:sp>
      <p:grpSp>
        <p:nvGrpSpPr>
          <p:cNvPr id="42" name="Group 21">
            <a:extLst>
              <a:ext uri="{FF2B5EF4-FFF2-40B4-BE49-F238E27FC236}">
                <a16:creationId xmlns:a16="http://schemas.microsoft.com/office/drawing/2014/main" id="{5C7D3C40-C8B0-4CF7-B8B8-31C2EB5144BD}"/>
              </a:ext>
            </a:extLst>
          </p:cNvPr>
          <p:cNvGrpSpPr/>
          <p:nvPr/>
        </p:nvGrpSpPr>
        <p:grpSpPr>
          <a:xfrm>
            <a:off x="-1325172" y="216672"/>
            <a:ext cx="953045" cy="1008028"/>
            <a:chOff x="146623" y="73311"/>
            <a:chExt cx="1270727" cy="1344038"/>
          </a:xfrm>
        </p:grpSpPr>
        <p:sp>
          <p:nvSpPr>
            <p:cNvPr id="48" name="TextBox 24">
              <a:extLst>
                <a:ext uri="{FF2B5EF4-FFF2-40B4-BE49-F238E27FC236}">
                  <a16:creationId xmlns:a16="http://schemas.microsoft.com/office/drawing/2014/main" id="{080FC0CE-9090-48E5-878C-0B4DEC2C6191}"/>
                </a:ext>
              </a:extLst>
            </p:cNvPr>
            <p:cNvSpPr txBox="1"/>
            <p:nvPr/>
          </p:nvSpPr>
          <p:spPr>
            <a:xfrm>
              <a:off x="146623" y="73311"/>
              <a:ext cx="1270727" cy="1344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1"/>
                </a:lnSpc>
              </a:pPr>
              <a:endParaRPr/>
            </a:p>
          </p:txBody>
        </p:sp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323041F2-145E-42D5-A5C0-234013F2F057}"/>
                </a:ext>
              </a:extLst>
            </p:cNvPr>
            <p:cNvSpPr txBox="1"/>
            <p:nvPr/>
          </p:nvSpPr>
          <p:spPr>
            <a:xfrm>
              <a:off x="282609" y="224989"/>
              <a:ext cx="998750" cy="1056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1"/>
                </a:lnSpc>
              </a:pPr>
              <a:endParaRPr/>
            </a:p>
          </p:txBody>
        </p:sp>
      </p:grpSp>
      <p:sp>
        <p:nvSpPr>
          <p:cNvPr id="3" name="AutoShape 2" descr="The Political Philosophy of Ho Chi Minh and US Foreign Policy | The Vietnam  War | PBS LearningMedia">
            <a:extLst>
              <a:ext uri="{FF2B5EF4-FFF2-40B4-BE49-F238E27FC236}">
                <a16:creationId xmlns:a16="http://schemas.microsoft.com/office/drawing/2014/main" id="{FF349208-868E-4B36-9E16-0D135B420E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4CC0C25-83C5-4C86-BF95-B141A1E3F7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79272">
            <a:off x="11610161" y="5210435"/>
            <a:ext cx="4731550" cy="41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6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1863</Words>
  <Application>Microsoft Office PowerPoint</Application>
  <PresentationFormat>Custom</PresentationFormat>
  <Paragraphs>145</Paragraphs>
  <Slides>31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Chinacat</vt:lpstr>
      <vt:lpstr>Alegreya ExtraBold</vt:lpstr>
      <vt:lpstr>Alegreya Medium Bold</vt:lpstr>
      <vt:lpstr>Times New Roman</vt:lpstr>
      <vt:lpstr>Calibri</vt:lpstr>
      <vt:lpstr>Alegreya Medium</vt:lpstr>
      <vt:lpstr>Wingdings</vt:lpstr>
      <vt:lpstr>Alegreya Bold</vt:lpstr>
      <vt:lpstr>Arial</vt:lpstr>
      <vt:lpstr>Alegreya Sans SC Black</vt:lpstr>
      <vt:lpstr>Alegreya Medium 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Minimalist Modern illustrated Book Lover Presentation</dc:title>
  <cp:lastModifiedBy>Cờ Bạc Chặt Ngón Tay</cp:lastModifiedBy>
  <cp:revision>22</cp:revision>
  <dcterms:created xsi:type="dcterms:W3CDTF">2006-08-16T00:00:00Z</dcterms:created>
  <dcterms:modified xsi:type="dcterms:W3CDTF">2022-11-10T14:34:10Z</dcterms:modified>
  <dc:identifier>DAFRNX1EacU</dc:identifier>
</cp:coreProperties>
</file>